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0"/>
  </p:notesMasterIdLst>
  <p:handoutMasterIdLst>
    <p:handoutMasterId r:id="rId91"/>
  </p:handoutMasterIdLst>
  <p:sldIdLst>
    <p:sldId id="259" r:id="rId5"/>
    <p:sldId id="487" r:id="rId6"/>
    <p:sldId id="1233" r:id="rId7"/>
    <p:sldId id="1235" r:id="rId8"/>
    <p:sldId id="1289" r:id="rId9"/>
    <p:sldId id="1256" r:id="rId10"/>
    <p:sldId id="1101" r:id="rId11"/>
    <p:sldId id="1102" r:id="rId12"/>
    <p:sldId id="1062" r:id="rId13"/>
    <p:sldId id="1068" r:id="rId14"/>
    <p:sldId id="1363" r:id="rId15"/>
    <p:sldId id="1364" r:id="rId16"/>
    <p:sldId id="1407" r:id="rId17"/>
    <p:sldId id="1240" r:id="rId18"/>
    <p:sldId id="1067" r:id="rId19"/>
    <p:sldId id="1367" r:id="rId20"/>
    <p:sldId id="1069" r:id="rId21"/>
    <p:sldId id="1366" r:id="rId22"/>
    <p:sldId id="1368" r:id="rId23"/>
    <p:sldId id="1283" r:id="rId24"/>
    <p:sldId id="1284" r:id="rId25"/>
    <p:sldId id="1311" r:id="rId26"/>
    <p:sldId id="1313" r:id="rId27"/>
    <p:sldId id="1297" r:id="rId28"/>
    <p:sldId id="1290" r:id="rId29"/>
    <p:sldId id="1294" r:id="rId30"/>
    <p:sldId id="1295" r:id="rId31"/>
    <p:sldId id="1298" r:id="rId32"/>
    <p:sldId id="1361" r:id="rId33"/>
    <p:sldId id="1365" r:id="rId34"/>
    <p:sldId id="1438" r:id="rId35"/>
    <p:sldId id="486" r:id="rId36"/>
    <p:sldId id="489" r:id="rId37"/>
    <p:sldId id="1369" r:id="rId38"/>
    <p:sldId id="1431" r:id="rId39"/>
    <p:sldId id="491" r:id="rId40"/>
    <p:sldId id="488" r:id="rId41"/>
    <p:sldId id="493" r:id="rId42"/>
    <p:sldId id="494" r:id="rId43"/>
    <p:sldId id="1370" r:id="rId44"/>
    <p:sldId id="496" r:id="rId45"/>
    <p:sldId id="497" r:id="rId46"/>
    <p:sldId id="495" r:id="rId47"/>
    <p:sldId id="1405" r:id="rId48"/>
    <p:sldId id="1430" r:id="rId49"/>
    <p:sldId id="1328" r:id="rId50"/>
    <p:sldId id="1396" r:id="rId51"/>
    <p:sldId id="1415" r:id="rId52"/>
    <p:sldId id="1416" r:id="rId53"/>
    <p:sldId id="1411" r:id="rId54"/>
    <p:sldId id="1409" r:id="rId55"/>
    <p:sldId id="1433" r:id="rId56"/>
    <p:sldId id="1410" r:id="rId57"/>
    <p:sldId id="1408" r:id="rId58"/>
    <p:sldId id="1401" r:id="rId59"/>
    <p:sldId id="1406" r:id="rId60"/>
    <p:sldId id="1403" r:id="rId61"/>
    <p:sldId id="1404" r:id="rId62"/>
    <p:sldId id="1426" r:id="rId63"/>
    <p:sldId id="1417" r:id="rId64"/>
    <p:sldId id="1418" r:id="rId65"/>
    <p:sldId id="1419" r:id="rId66"/>
    <p:sldId id="1421" r:id="rId67"/>
    <p:sldId id="1422" r:id="rId68"/>
    <p:sldId id="1423" r:id="rId69"/>
    <p:sldId id="1424" r:id="rId70"/>
    <p:sldId id="1425" r:id="rId71"/>
    <p:sldId id="1427" r:id="rId72"/>
    <p:sldId id="1428" r:id="rId73"/>
    <p:sldId id="1429" r:id="rId74"/>
    <p:sldId id="1434" r:id="rId75"/>
    <p:sldId id="1435" r:id="rId76"/>
    <p:sldId id="1436" r:id="rId77"/>
    <p:sldId id="1437" r:id="rId78"/>
    <p:sldId id="1397" r:id="rId79"/>
    <p:sldId id="1398" r:id="rId80"/>
    <p:sldId id="1413" r:id="rId81"/>
    <p:sldId id="1414" r:id="rId82"/>
    <p:sldId id="1412" r:id="rId83"/>
    <p:sldId id="1399" r:id="rId84"/>
    <p:sldId id="1400" r:id="rId85"/>
    <p:sldId id="1360" r:id="rId86"/>
    <p:sldId id="1236" r:id="rId87"/>
    <p:sldId id="484" r:id="rId88"/>
    <p:sldId id="700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A2B51-4475-22A8-A371-9E7438334F21}" v="26" dt="2022-01-21T13:08:49.633"/>
    <p1510:client id="{0DCA796D-5A3A-B255-4CC0-C205104043CD}" v="62" dt="2022-01-21T12:21:38.890"/>
    <p1510:client id="{29069762-B47F-DD88-D01A-3B08B96CD42F}" v="2" dt="2022-01-26T10:07:41.619"/>
    <p1510:client id="{37D81B48-FA70-4BDC-2B20-4A4FC120D5F8}" v="125" dt="2022-01-23T09:39:41.435"/>
    <p1510:client id="{4DC043A2-4E32-F49E-94B4-BEFF6BA90DD9}" v="35" dt="2022-01-24T11:55:42.975"/>
    <p1510:client id="{50D27913-E0A2-0D95-79BB-5A8B042FC2AF}" v="38" dt="2022-01-22T12:49:55.366"/>
    <p1510:client id="{66F00685-77AC-31D8-CD02-2E87E1AD1CF2}" v="3" dt="2022-01-27T04:10:21.225"/>
    <p1510:client id="{791362F7-533F-ED26-94F5-E8E12D3BC482}" v="14" dt="2022-01-21T04:01:56.161"/>
    <p1510:client id="{7DE9FDE2-0371-D672-8F1C-A947322877FE}" v="89" dt="2022-01-22T03:46:19.709"/>
    <p1510:client id="{BCE22DC8-A7E7-DFBA-14A7-ED4B22E6DBFA}" v="37" dt="2022-01-23T12:39:48.780"/>
    <p1510:client id="{C97443A0-F50D-B786-8429-5F7B3D16F24A}" v="17" dt="2022-01-25T00:39:28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150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handoutMaster" Target="handoutMasters/handout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Teoh Teik Toe" userId="55ecb6fd-ba51-4086-9090-c17ec3ac27f3" providerId="ADAL" clId="{5C11594F-133E-4E23-A996-AF06B53EDDF1}"/>
    <pc:docChg chg="undo custSel addSld delSld modSld sldOrd">
      <pc:chgData name="Dr Teoh Teik Toe" userId="55ecb6fd-ba51-4086-9090-c17ec3ac27f3" providerId="ADAL" clId="{5C11594F-133E-4E23-A996-AF06B53EDDF1}" dt="2021-12-13T08:18:05.737" v="997" actId="20577"/>
      <pc:docMkLst>
        <pc:docMk/>
      </pc:docMkLst>
      <pc:sldChg chg="modSp mod">
        <pc:chgData name="Dr Teoh Teik Toe" userId="55ecb6fd-ba51-4086-9090-c17ec3ac27f3" providerId="ADAL" clId="{5C11594F-133E-4E23-A996-AF06B53EDDF1}" dt="2021-12-13T00:23:30.277" v="742" actId="20577"/>
        <pc:sldMkLst>
          <pc:docMk/>
          <pc:sldMk cId="3421466370" sldId="487"/>
        </pc:sldMkLst>
        <pc:spChg chg="mod">
          <ac:chgData name="Dr Teoh Teik Toe" userId="55ecb6fd-ba51-4086-9090-c17ec3ac27f3" providerId="ADAL" clId="{5C11594F-133E-4E23-A996-AF06B53EDDF1}" dt="2021-12-13T00:23:30.277" v="742" actId="20577"/>
          <ac:spMkLst>
            <pc:docMk/>
            <pc:sldMk cId="3421466370" sldId="487"/>
            <ac:spMk id="3" creationId="{4565E510-2CAB-4EC1-B4DD-E98EF098F0FF}"/>
          </ac:spMkLst>
        </pc:spChg>
      </pc:sldChg>
      <pc:sldChg chg="add">
        <pc:chgData name="Dr Teoh Teik Toe" userId="55ecb6fd-ba51-4086-9090-c17ec3ac27f3" providerId="ADAL" clId="{5C11594F-133E-4E23-A996-AF06B53EDDF1}" dt="2021-12-13T00:24:18.459" v="743"/>
        <pc:sldMkLst>
          <pc:docMk/>
          <pc:sldMk cId="2534906721" sldId="1233"/>
        </pc:sldMkLst>
      </pc:sldChg>
      <pc:sldChg chg="add">
        <pc:chgData name="Dr Teoh Teik Toe" userId="55ecb6fd-ba51-4086-9090-c17ec3ac27f3" providerId="ADAL" clId="{5C11594F-133E-4E23-A996-AF06B53EDDF1}" dt="2021-12-13T00:24:18.459" v="743"/>
        <pc:sldMkLst>
          <pc:docMk/>
          <pc:sldMk cId="2044899356" sldId="1235"/>
        </pc:sldMkLst>
      </pc:sldChg>
      <pc:sldChg chg="modSp mod">
        <pc:chgData name="Dr Teoh Teik Toe" userId="55ecb6fd-ba51-4086-9090-c17ec3ac27f3" providerId="ADAL" clId="{5C11594F-133E-4E23-A996-AF06B53EDDF1}" dt="2021-12-02T01:03:09.670" v="84" actId="20577"/>
        <pc:sldMkLst>
          <pc:docMk/>
          <pc:sldMk cId="3595793123" sldId="1298"/>
        </pc:sldMkLst>
        <pc:spChg chg="mod">
          <ac:chgData name="Dr Teoh Teik Toe" userId="55ecb6fd-ba51-4086-9090-c17ec3ac27f3" providerId="ADAL" clId="{5C11594F-133E-4E23-A996-AF06B53EDDF1}" dt="2021-12-02T01:03:09.670" v="84" actId="20577"/>
          <ac:spMkLst>
            <pc:docMk/>
            <pc:sldMk cId="3595793123" sldId="1298"/>
            <ac:spMk id="3" creationId="{35A73515-AECC-4128-B71B-07A0612DD1E4}"/>
          </ac:spMkLst>
        </pc:spChg>
      </pc:sldChg>
      <pc:sldChg chg="modSp mod">
        <pc:chgData name="Dr Teoh Teik Toe" userId="55ecb6fd-ba51-4086-9090-c17ec3ac27f3" providerId="ADAL" clId="{5C11594F-133E-4E23-A996-AF06B53EDDF1}" dt="2021-12-12T23:45:53.089" v="494" actId="20577"/>
        <pc:sldMkLst>
          <pc:docMk/>
          <pc:sldMk cId="1468190908" sldId="1328"/>
        </pc:sldMkLst>
        <pc:spChg chg="mod">
          <ac:chgData name="Dr Teoh Teik Toe" userId="55ecb6fd-ba51-4086-9090-c17ec3ac27f3" providerId="ADAL" clId="{5C11594F-133E-4E23-A996-AF06B53EDDF1}" dt="2021-12-12T23:45:53.089" v="494" actId="20577"/>
          <ac:spMkLst>
            <pc:docMk/>
            <pc:sldMk cId="1468190908" sldId="1328"/>
            <ac:spMk id="2" creationId="{B19C6F2F-79E5-4679-BD58-47C5BBC44B97}"/>
          </ac:spMkLst>
        </pc:spChg>
      </pc:sldChg>
      <pc:sldChg chg="modSp mod">
        <pc:chgData name="Dr Teoh Teik Toe" userId="55ecb6fd-ba51-4086-9090-c17ec3ac27f3" providerId="ADAL" clId="{5C11594F-133E-4E23-A996-AF06B53EDDF1}" dt="2021-12-13T01:54:41.295" v="744" actId="20577"/>
        <pc:sldMkLst>
          <pc:docMk/>
          <pc:sldMk cId="97377774" sldId="1369"/>
        </pc:sldMkLst>
        <pc:spChg chg="mod">
          <ac:chgData name="Dr Teoh Teik Toe" userId="55ecb6fd-ba51-4086-9090-c17ec3ac27f3" providerId="ADAL" clId="{5C11594F-133E-4E23-A996-AF06B53EDDF1}" dt="2021-12-13T01:54:41.295" v="744" actId="20577"/>
          <ac:spMkLst>
            <pc:docMk/>
            <pc:sldMk cId="97377774" sldId="1369"/>
            <ac:spMk id="5" creationId="{A2EE23CF-BD8E-4508-8EC0-CBAE821E080D}"/>
          </ac:spMkLst>
        </pc:spChg>
      </pc:sldChg>
      <pc:sldChg chg="modSp mod">
        <pc:chgData name="Dr Teoh Teik Toe" userId="55ecb6fd-ba51-4086-9090-c17ec3ac27f3" providerId="ADAL" clId="{5C11594F-133E-4E23-A996-AF06B53EDDF1}" dt="2021-12-13T07:54:07.716" v="992" actId="20577"/>
        <pc:sldMkLst>
          <pc:docMk/>
          <pc:sldMk cId="3209002399" sldId="1398"/>
        </pc:sldMkLst>
        <pc:spChg chg="mod">
          <ac:chgData name="Dr Teoh Teik Toe" userId="55ecb6fd-ba51-4086-9090-c17ec3ac27f3" providerId="ADAL" clId="{5C11594F-133E-4E23-A996-AF06B53EDDF1}" dt="2021-12-13T07:54:07.716" v="992" actId="20577"/>
          <ac:spMkLst>
            <pc:docMk/>
            <pc:sldMk cId="3209002399" sldId="1398"/>
            <ac:spMk id="5" creationId="{8533751B-300D-48C7-8C77-E7890C5940D7}"/>
          </ac:spMkLst>
        </pc:spChg>
      </pc:sldChg>
      <pc:sldChg chg="modSp mod">
        <pc:chgData name="Dr Teoh Teik Toe" userId="55ecb6fd-ba51-4086-9090-c17ec3ac27f3" providerId="ADAL" clId="{5C11594F-133E-4E23-A996-AF06B53EDDF1}" dt="2021-12-13T06:23:37.858" v="799" actId="20577"/>
        <pc:sldMkLst>
          <pc:docMk/>
          <pc:sldMk cId="1520868431" sldId="1401"/>
        </pc:sldMkLst>
        <pc:spChg chg="mod">
          <ac:chgData name="Dr Teoh Teik Toe" userId="55ecb6fd-ba51-4086-9090-c17ec3ac27f3" providerId="ADAL" clId="{5C11594F-133E-4E23-A996-AF06B53EDDF1}" dt="2021-12-13T06:23:37.858" v="799" actId="20577"/>
          <ac:spMkLst>
            <pc:docMk/>
            <pc:sldMk cId="1520868431" sldId="1401"/>
            <ac:spMk id="4" creationId="{FE544F76-6023-4CEB-8E06-B3E9FA133DDC}"/>
          </ac:spMkLst>
        </pc:spChg>
      </pc:sldChg>
      <pc:sldChg chg="modSp mod">
        <pc:chgData name="Dr Teoh Teik Toe" userId="55ecb6fd-ba51-4086-9090-c17ec3ac27f3" providerId="ADAL" clId="{5C11594F-133E-4E23-A996-AF06B53EDDF1}" dt="2021-12-12T23:46:26.770" v="513" actId="20577"/>
        <pc:sldMkLst>
          <pc:docMk/>
          <pc:sldMk cId="1883660524" sldId="1406"/>
        </pc:sldMkLst>
        <pc:spChg chg="mod">
          <ac:chgData name="Dr Teoh Teik Toe" userId="55ecb6fd-ba51-4086-9090-c17ec3ac27f3" providerId="ADAL" clId="{5C11594F-133E-4E23-A996-AF06B53EDDF1}" dt="2021-12-12T23:46:26.770" v="513" actId="20577"/>
          <ac:spMkLst>
            <pc:docMk/>
            <pc:sldMk cId="1883660524" sldId="1406"/>
            <ac:spMk id="2" creationId="{A86FFE99-1B1A-4285-9F58-6D70AB51C289}"/>
          </ac:spMkLst>
        </pc:spChg>
      </pc:sldChg>
      <pc:sldChg chg="modSp mod">
        <pc:chgData name="Dr Teoh Teik Toe" userId="55ecb6fd-ba51-4086-9090-c17ec3ac27f3" providerId="ADAL" clId="{5C11594F-133E-4E23-A996-AF06B53EDDF1}" dt="2021-12-12T23:41:57.815" v="483" actId="313"/>
        <pc:sldMkLst>
          <pc:docMk/>
          <pc:sldMk cId="3970452285" sldId="1407"/>
        </pc:sldMkLst>
        <pc:spChg chg="mod">
          <ac:chgData name="Dr Teoh Teik Toe" userId="55ecb6fd-ba51-4086-9090-c17ec3ac27f3" providerId="ADAL" clId="{5C11594F-133E-4E23-A996-AF06B53EDDF1}" dt="2021-12-12T23:41:57.815" v="483" actId="313"/>
          <ac:spMkLst>
            <pc:docMk/>
            <pc:sldMk cId="3970452285" sldId="1407"/>
            <ac:spMk id="2" creationId="{2314A827-1E23-4D89-9725-760582E566E8}"/>
          </ac:spMkLst>
        </pc:spChg>
      </pc:sldChg>
      <pc:sldChg chg="modSp mod">
        <pc:chgData name="Dr Teoh Teik Toe" userId="55ecb6fd-ba51-4086-9090-c17ec3ac27f3" providerId="ADAL" clId="{5C11594F-133E-4E23-A996-AF06B53EDDF1}" dt="2021-12-13T06:05:17.668" v="757" actId="20577"/>
        <pc:sldMkLst>
          <pc:docMk/>
          <pc:sldMk cId="3757471361" sldId="1408"/>
        </pc:sldMkLst>
        <pc:spChg chg="mod">
          <ac:chgData name="Dr Teoh Teik Toe" userId="55ecb6fd-ba51-4086-9090-c17ec3ac27f3" providerId="ADAL" clId="{5C11594F-133E-4E23-A996-AF06B53EDDF1}" dt="2021-12-13T06:05:17.668" v="757" actId="20577"/>
          <ac:spMkLst>
            <pc:docMk/>
            <pc:sldMk cId="3757471361" sldId="1408"/>
            <ac:spMk id="6" creationId="{5CCCBDE0-D399-4494-9116-B315E422615F}"/>
          </ac:spMkLst>
        </pc:spChg>
      </pc:sldChg>
      <pc:sldChg chg="ord">
        <pc:chgData name="Dr Teoh Teik Toe" userId="55ecb6fd-ba51-4086-9090-c17ec3ac27f3" providerId="ADAL" clId="{5C11594F-133E-4E23-A996-AF06B53EDDF1}" dt="2021-12-13T05:46:50.156" v="746"/>
        <pc:sldMkLst>
          <pc:docMk/>
          <pc:sldMk cId="3020205765" sldId="1409"/>
        </pc:sldMkLst>
      </pc:sldChg>
      <pc:sldChg chg="modSp mod">
        <pc:chgData name="Dr Teoh Teik Toe" userId="55ecb6fd-ba51-4086-9090-c17ec3ac27f3" providerId="ADAL" clId="{5C11594F-133E-4E23-A996-AF06B53EDDF1}" dt="2021-12-13T06:02:33.505" v="751" actId="20577"/>
        <pc:sldMkLst>
          <pc:docMk/>
          <pc:sldMk cId="640151081" sldId="1410"/>
        </pc:sldMkLst>
        <pc:spChg chg="mod">
          <ac:chgData name="Dr Teoh Teik Toe" userId="55ecb6fd-ba51-4086-9090-c17ec3ac27f3" providerId="ADAL" clId="{5C11594F-133E-4E23-A996-AF06B53EDDF1}" dt="2021-12-13T06:02:33.505" v="751" actId="20577"/>
          <ac:spMkLst>
            <pc:docMk/>
            <pc:sldMk cId="640151081" sldId="1410"/>
            <ac:spMk id="5" creationId="{10A55DA7-7062-451E-A681-4963E373A995}"/>
          </ac:spMkLst>
        </pc:spChg>
      </pc:sldChg>
      <pc:sldChg chg="modSp mod">
        <pc:chgData name="Dr Teoh Teik Toe" userId="55ecb6fd-ba51-4086-9090-c17ec3ac27f3" providerId="ADAL" clId="{5C11594F-133E-4E23-A996-AF06B53EDDF1}" dt="2021-12-13T08:18:05.737" v="997" actId="20577"/>
        <pc:sldMkLst>
          <pc:docMk/>
          <pc:sldMk cId="1653858815" sldId="1412"/>
        </pc:sldMkLst>
        <pc:spChg chg="mod">
          <ac:chgData name="Dr Teoh Teik Toe" userId="55ecb6fd-ba51-4086-9090-c17ec3ac27f3" providerId="ADAL" clId="{5C11594F-133E-4E23-A996-AF06B53EDDF1}" dt="2021-12-13T08:18:05.737" v="997" actId="20577"/>
          <ac:spMkLst>
            <pc:docMk/>
            <pc:sldMk cId="1653858815" sldId="1412"/>
            <ac:spMk id="5" creationId="{3A713DAB-6980-45C7-8C65-B96A703BD056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13T06:08:00.373" v="791" actId="20577"/>
        <pc:sldMkLst>
          <pc:docMk/>
          <pc:sldMk cId="216293753" sldId="1415"/>
        </pc:sldMkLst>
        <pc:spChg chg="mod">
          <ac:chgData name="Dr Teoh Teik Toe" userId="55ecb6fd-ba51-4086-9090-c17ec3ac27f3" providerId="ADAL" clId="{5C11594F-133E-4E23-A996-AF06B53EDDF1}" dt="2021-12-01T14:29:02.255" v="27" actId="20577"/>
          <ac:spMkLst>
            <pc:docMk/>
            <pc:sldMk cId="216293753" sldId="1415"/>
            <ac:spMk id="2" creationId="{D8DC6659-6B01-4D46-8757-5FBA3DCB8FDD}"/>
          </ac:spMkLst>
        </pc:spChg>
        <pc:spChg chg="del">
          <ac:chgData name="Dr Teoh Teik Toe" userId="55ecb6fd-ba51-4086-9090-c17ec3ac27f3" providerId="ADAL" clId="{5C11594F-133E-4E23-A996-AF06B53EDDF1}" dt="2021-12-01T14:40:55.084" v="31" actId="478"/>
          <ac:spMkLst>
            <pc:docMk/>
            <pc:sldMk cId="216293753" sldId="1415"/>
            <ac:spMk id="3" creationId="{00BBE515-4FDA-4948-8CB1-B6F7C31F2750}"/>
          </ac:spMkLst>
        </pc:spChg>
        <pc:spChg chg="add mod">
          <ac:chgData name="Dr Teoh Teik Toe" userId="55ecb6fd-ba51-4086-9090-c17ec3ac27f3" providerId="ADAL" clId="{5C11594F-133E-4E23-A996-AF06B53EDDF1}" dt="2021-12-13T06:07:14.425" v="761" actId="20577"/>
          <ac:spMkLst>
            <pc:docMk/>
            <pc:sldMk cId="216293753" sldId="1415"/>
            <ac:spMk id="5" creationId="{E4E46654-7D4F-4E75-99A0-4F3AFA2A8306}"/>
          </ac:spMkLst>
        </pc:spChg>
        <pc:spChg chg="add mod">
          <ac:chgData name="Dr Teoh Teik Toe" userId="55ecb6fd-ba51-4086-9090-c17ec3ac27f3" providerId="ADAL" clId="{5C11594F-133E-4E23-A996-AF06B53EDDF1}" dt="2021-12-05T02:22:31.853" v="204" actId="20577"/>
          <ac:spMkLst>
            <pc:docMk/>
            <pc:sldMk cId="216293753" sldId="1415"/>
            <ac:spMk id="6" creationId="{A6EB7953-C9AC-4738-9936-B8AED88808A8}"/>
          </ac:spMkLst>
        </pc:spChg>
        <pc:spChg chg="add mod">
          <ac:chgData name="Dr Teoh Teik Toe" userId="55ecb6fd-ba51-4086-9090-c17ec3ac27f3" providerId="ADAL" clId="{5C11594F-133E-4E23-A996-AF06B53EDDF1}" dt="2021-12-13T06:08:00.373" v="791" actId="20577"/>
          <ac:spMkLst>
            <pc:docMk/>
            <pc:sldMk cId="216293753" sldId="1415"/>
            <ac:spMk id="7" creationId="{EAB23D20-4651-4783-B249-9B119B640E9A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12T23:44:53.255" v="493" actId="207"/>
        <pc:sldMkLst>
          <pc:docMk/>
          <pc:sldMk cId="408270325" sldId="1416"/>
        </pc:sldMkLst>
        <pc:spChg chg="mod">
          <ac:chgData name="Dr Teoh Teik Toe" userId="55ecb6fd-ba51-4086-9090-c17ec3ac27f3" providerId="ADAL" clId="{5C11594F-133E-4E23-A996-AF06B53EDDF1}" dt="2021-12-12T23:44:50.125" v="492" actId="20577"/>
          <ac:spMkLst>
            <pc:docMk/>
            <pc:sldMk cId="408270325" sldId="1416"/>
            <ac:spMk id="2" creationId="{7D177F2D-F805-4E88-963B-C2ACE3289584}"/>
          </ac:spMkLst>
        </pc:spChg>
        <pc:spChg chg="del">
          <ac:chgData name="Dr Teoh Teik Toe" userId="55ecb6fd-ba51-4086-9090-c17ec3ac27f3" providerId="ADAL" clId="{5C11594F-133E-4E23-A996-AF06B53EDDF1}" dt="2021-12-01T14:49:11.531" v="73" actId="478"/>
          <ac:spMkLst>
            <pc:docMk/>
            <pc:sldMk cId="408270325" sldId="1416"/>
            <ac:spMk id="3" creationId="{E9D5DBE1-646B-4017-83DD-3557D7532950}"/>
          </ac:spMkLst>
        </pc:spChg>
        <pc:spChg chg="add mod">
          <ac:chgData name="Dr Teoh Teik Toe" userId="55ecb6fd-ba51-4086-9090-c17ec3ac27f3" providerId="ADAL" clId="{5C11594F-133E-4E23-A996-AF06B53EDDF1}" dt="2021-12-12T23:44:53.255" v="493" actId="207"/>
          <ac:spMkLst>
            <pc:docMk/>
            <pc:sldMk cId="408270325" sldId="1416"/>
            <ac:spMk id="5" creationId="{EBA5B824-C101-4033-B5EA-8312563FE278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12T23:46:44.934" v="524" actId="20577"/>
        <pc:sldMkLst>
          <pc:docMk/>
          <pc:sldMk cId="668690332" sldId="1417"/>
        </pc:sldMkLst>
        <pc:spChg chg="mod">
          <ac:chgData name="Dr Teoh Teik Toe" userId="55ecb6fd-ba51-4086-9090-c17ec3ac27f3" providerId="ADAL" clId="{5C11594F-133E-4E23-A996-AF06B53EDDF1}" dt="2021-12-12T23:46:44.934" v="524" actId="20577"/>
          <ac:spMkLst>
            <pc:docMk/>
            <pc:sldMk cId="668690332" sldId="1417"/>
            <ac:spMk id="2" creationId="{753190D6-5FA2-496F-ACF5-5308DAED25A7}"/>
          </ac:spMkLst>
        </pc:spChg>
        <pc:spChg chg="del">
          <ac:chgData name="Dr Teoh Teik Toe" userId="55ecb6fd-ba51-4086-9090-c17ec3ac27f3" providerId="ADAL" clId="{5C11594F-133E-4E23-A996-AF06B53EDDF1}" dt="2021-12-02T01:20:23.030" v="112" actId="478"/>
          <ac:spMkLst>
            <pc:docMk/>
            <pc:sldMk cId="668690332" sldId="1417"/>
            <ac:spMk id="3" creationId="{866E7CBC-0DDA-4747-84D3-C63AE9F0DD36}"/>
          </ac:spMkLst>
        </pc:spChg>
        <pc:spChg chg="add mod">
          <ac:chgData name="Dr Teoh Teik Toe" userId="55ecb6fd-ba51-4086-9090-c17ec3ac27f3" providerId="ADAL" clId="{5C11594F-133E-4E23-A996-AF06B53EDDF1}" dt="2021-12-02T01:20:56.653" v="117" actId="1076"/>
          <ac:spMkLst>
            <pc:docMk/>
            <pc:sldMk cId="668690332" sldId="1417"/>
            <ac:spMk id="5" creationId="{5457F101-96EA-4012-881D-21C956322188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02T01:22:17.801" v="151" actId="1076"/>
        <pc:sldMkLst>
          <pc:docMk/>
          <pc:sldMk cId="2664662881" sldId="1418"/>
        </pc:sldMkLst>
        <pc:spChg chg="mod">
          <ac:chgData name="Dr Teoh Teik Toe" userId="55ecb6fd-ba51-4086-9090-c17ec3ac27f3" providerId="ADAL" clId="{5C11594F-133E-4E23-A996-AF06B53EDDF1}" dt="2021-12-02T01:21:05.968" v="140" actId="20577"/>
          <ac:spMkLst>
            <pc:docMk/>
            <pc:sldMk cId="2664662881" sldId="1418"/>
            <ac:spMk id="2" creationId="{8EFD92A0-E2A1-4160-8897-C7BF88217BDB}"/>
          </ac:spMkLst>
        </pc:spChg>
        <pc:spChg chg="del">
          <ac:chgData name="Dr Teoh Teik Toe" userId="55ecb6fd-ba51-4086-9090-c17ec3ac27f3" providerId="ADAL" clId="{5C11594F-133E-4E23-A996-AF06B53EDDF1}" dt="2021-12-02T01:21:29.976" v="143" actId="478"/>
          <ac:spMkLst>
            <pc:docMk/>
            <pc:sldMk cId="2664662881" sldId="1418"/>
            <ac:spMk id="3" creationId="{02F65B4B-46F7-4256-83CF-CE535F96EA37}"/>
          </ac:spMkLst>
        </pc:spChg>
        <pc:spChg chg="add mod">
          <ac:chgData name="Dr Teoh Teik Toe" userId="55ecb6fd-ba51-4086-9090-c17ec3ac27f3" providerId="ADAL" clId="{5C11594F-133E-4E23-A996-AF06B53EDDF1}" dt="2021-12-02T01:21:28.342" v="142" actId="1076"/>
          <ac:spMkLst>
            <pc:docMk/>
            <pc:sldMk cId="2664662881" sldId="1418"/>
            <ac:spMk id="5" creationId="{E2F25B34-FDDE-429D-8CF2-D45DB5235DCD}"/>
          </ac:spMkLst>
        </pc:spChg>
        <pc:spChg chg="add mod">
          <ac:chgData name="Dr Teoh Teik Toe" userId="55ecb6fd-ba51-4086-9090-c17ec3ac27f3" providerId="ADAL" clId="{5C11594F-133E-4E23-A996-AF06B53EDDF1}" dt="2021-12-02T01:21:53.467" v="148"/>
          <ac:spMkLst>
            <pc:docMk/>
            <pc:sldMk cId="2664662881" sldId="1418"/>
            <ac:spMk id="7" creationId="{9F84057A-811C-40B7-ACE5-12034C818244}"/>
          </ac:spMkLst>
        </pc:spChg>
        <pc:picChg chg="add mod">
          <ac:chgData name="Dr Teoh Teik Toe" userId="55ecb6fd-ba51-4086-9090-c17ec3ac27f3" providerId="ADAL" clId="{5C11594F-133E-4E23-A996-AF06B53EDDF1}" dt="2021-12-02T01:22:17.801" v="151" actId="1076"/>
          <ac:picMkLst>
            <pc:docMk/>
            <pc:sldMk cId="2664662881" sldId="1418"/>
            <ac:picMk id="9" creationId="{3B92BFBB-C0F8-41FF-8F5F-898E645F0CEB}"/>
          </ac:picMkLst>
        </pc:picChg>
      </pc:sldChg>
      <pc:sldChg chg="addSp delSp modSp new mod">
        <pc:chgData name="Dr Teoh Teik Toe" userId="55ecb6fd-ba51-4086-9090-c17ec3ac27f3" providerId="ADAL" clId="{5C11594F-133E-4E23-A996-AF06B53EDDF1}" dt="2021-12-13T07:00:15.109" v="866"/>
        <pc:sldMkLst>
          <pc:docMk/>
          <pc:sldMk cId="1800585970" sldId="1419"/>
        </pc:sldMkLst>
        <pc:spChg chg="mod">
          <ac:chgData name="Dr Teoh Teik Toe" userId="55ecb6fd-ba51-4086-9090-c17ec3ac27f3" providerId="ADAL" clId="{5C11594F-133E-4E23-A996-AF06B53EDDF1}" dt="2021-12-12T23:47:18.693" v="540" actId="1076"/>
          <ac:spMkLst>
            <pc:docMk/>
            <pc:sldMk cId="1800585970" sldId="1419"/>
            <ac:spMk id="2" creationId="{6240338D-559B-46C3-B515-E5E2B593E0FD}"/>
          </ac:spMkLst>
        </pc:spChg>
        <pc:spChg chg="del">
          <ac:chgData name="Dr Teoh Teik Toe" userId="55ecb6fd-ba51-4086-9090-c17ec3ac27f3" providerId="ADAL" clId="{5C11594F-133E-4E23-A996-AF06B53EDDF1}" dt="2021-12-04T23:13:18.894" v="187" actId="478"/>
          <ac:spMkLst>
            <pc:docMk/>
            <pc:sldMk cId="1800585970" sldId="1419"/>
            <ac:spMk id="3" creationId="{9182D819-D35A-4A46-ACA9-44F1740EE5CA}"/>
          </ac:spMkLst>
        </pc:spChg>
        <pc:spChg chg="add mod">
          <ac:chgData name="Dr Teoh Teik Toe" userId="55ecb6fd-ba51-4086-9090-c17ec3ac27f3" providerId="ADAL" clId="{5C11594F-133E-4E23-A996-AF06B53EDDF1}" dt="2021-12-07T01:24:45.991" v="438" actId="1076"/>
          <ac:spMkLst>
            <pc:docMk/>
            <pc:sldMk cId="1800585970" sldId="1419"/>
            <ac:spMk id="5" creationId="{38CDC7CE-F014-4EBF-B75D-C3F424873A82}"/>
          </ac:spMkLst>
        </pc:spChg>
        <pc:spChg chg="mod">
          <ac:chgData name="Dr Teoh Teik Toe" userId="55ecb6fd-ba51-4086-9090-c17ec3ac27f3" providerId="ADAL" clId="{5C11594F-133E-4E23-A996-AF06B53EDDF1}" dt="2021-12-13T07:00:15.109" v="866"/>
          <ac:spMkLst>
            <pc:docMk/>
            <pc:sldMk cId="1800585970" sldId="1419"/>
            <ac:spMk id="6" creationId="{01E8DE99-367D-4C8F-A551-29435A5AEC90}"/>
          </ac:spMkLst>
        </pc:spChg>
        <pc:spChg chg="add mod">
          <ac:chgData name="Dr Teoh Teik Toe" userId="55ecb6fd-ba51-4086-9090-c17ec3ac27f3" providerId="ADAL" clId="{5C11594F-133E-4E23-A996-AF06B53EDDF1}" dt="2021-12-05T02:35:57.129" v="307" actId="1035"/>
          <ac:spMkLst>
            <pc:docMk/>
            <pc:sldMk cId="1800585970" sldId="1419"/>
            <ac:spMk id="7" creationId="{39B29402-5418-4D80-B628-24A1B593DD52}"/>
          </ac:spMkLst>
        </pc:spChg>
      </pc:sldChg>
      <pc:sldChg chg="new del">
        <pc:chgData name="Dr Teoh Teik Toe" userId="55ecb6fd-ba51-4086-9090-c17ec3ac27f3" providerId="ADAL" clId="{5C11594F-133E-4E23-A996-AF06B53EDDF1}" dt="2021-12-05T02:25:18.448" v="260" actId="47"/>
        <pc:sldMkLst>
          <pc:docMk/>
          <pc:sldMk cId="1453331889" sldId="1420"/>
        </pc:sldMkLst>
      </pc:sldChg>
      <pc:sldChg chg="addSp modSp new mod">
        <pc:chgData name="Dr Teoh Teik Toe" userId="55ecb6fd-ba51-4086-9090-c17ec3ac27f3" providerId="ADAL" clId="{5C11594F-133E-4E23-A996-AF06B53EDDF1}" dt="2021-12-05T02:36:41.091" v="313" actId="1076"/>
        <pc:sldMkLst>
          <pc:docMk/>
          <pc:sldMk cId="745132072" sldId="1421"/>
        </pc:sldMkLst>
        <pc:spChg chg="add mod">
          <ac:chgData name="Dr Teoh Teik Toe" userId="55ecb6fd-ba51-4086-9090-c17ec3ac27f3" providerId="ADAL" clId="{5C11594F-133E-4E23-A996-AF06B53EDDF1}" dt="2021-12-05T02:36:24.511" v="310" actId="20577"/>
          <ac:spMkLst>
            <pc:docMk/>
            <pc:sldMk cId="745132072" sldId="1421"/>
            <ac:spMk id="3" creationId="{B9D4B048-91CC-4E06-B9DA-F6E9368F9AEA}"/>
          </ac:spMkLst>
        </pc:spChg>
        <pc:spChg chg="add mod">
          <ac:chgData name="Dr Teoh Teik Toe" userId="55ecb6fd-ba51-4086-9090-c17ec3ac27f3" providerId="ADAL" clId="{5C11594F-133E-4E23-A996-AF06B53EDDF1}" dt="2021-12-05T02:36:41.091" v="313" actId="1076"/>
          <ac:spMkLst>
            <pc:docMk/>
            <pc:sldMk cId="745132072" sldId="1421"/>
            <ac:spMk id="5" creationId="{E790156D-1739-4757-B957-2CB14ED63641}"/>
          </ac:spMkLst>
        </pc:spChg>
      </pc:sldChg>
      <pc:sldChg chg="addSp modSp add mod">
        <pc:chgData name="Dr Teoh Teik Toe" userId="55ecb6fd-ba51-4086-9090-c17ec3ac27f3" providerId="ADAL" clId="{5C11594F-133E-4E23-A996-AF06B53EDDF1}" dt="2021-12-07T01:32:01.252" v="441" actId="20577"/>
        <pc:sldMkLst>
          <pc:docMk/>
          <pc:sldMk cId="665702783" sldId="1422"/>
        </pc:sldMkLst>
        <pc:spChg chg="add mod">
          <ac:chgData name="Dr Teoh Teik Toe" userId="55ecb6fd-ba51-4086-9090-c17ec3ac27f3" providerId="ADAL" clId="{5C11594F-133E-4E23-A996-AF06B53EDDF1}" dt="2021-12-05T02:37:32.926" v="353" actId="20577"/>
          <ac:spMkLst>
            <pc:docMk/>
            <pc:sldMk cId="665702783" sldId="1422"/>
            <ac:spMk id="3" creationId="{877DCFFC-6657-4CB1-9582-51B51E5B5CD4}"/>
          </ac:spMkLst>
        </pc:spChg>
        <pc:spChg chg="add mod">
          <ac:chgData name="Dr Teoh Teik Toe" userId="55ecb6fd-ba51-4086-9090-c17ec3ac27f3" providerId="ADAL" clId="{5C11594F-133E-4E23-A996-AF06B53EDDF1}" dt="2021-12-05T02:37:45.207" v="388" actId="14100"/>
          <ac:spMkLst>
            <pc:docMk/>
            <pc:sldMk cId="665702783" sldId="1422"/>
            <ac:spMk id="5" creationId="{62BB5880-16E6-41B2-AD2D-A7476FA7FCFA}"/>
          </ac:spMkLst>
        </pc:spChg>
        <pc:spChg chg="add mod">
          <ac:chgData name="Dr Teoh Teik Toe" userId="55ecb6fd-ba51-4086-9090-c17ec3ac27f3" providerId="ADAL" clId="{5C11594F-133E-4E23-A996-AF06B53EDDF1}" dt="2021-12-07T01:32:01.252" v="441" actId="20577"/>
          <ac:spMkLst>
            <pc:docMk/>
            <pc:sldMk cId="665702783" sldId="1422"/>
            <ac:spMk id="7" creationId="{F7236602-C76F-4EB3-A36F-CAB48DDAAD84}"/>
          </ac:spMkLst>
        </pc:spChg>
      </pc:sldChg>
      <pc:sldChg chg="addSp modSp add mod">
        <pc:chgData name="Dr Teoh Teik Toe" userId="55ecb6fd-ba51-4086-9090-c17ec3ac27f3" providerId="ADAL" clId="{5C11594F-133E-4E23-A996-AF06B53EDDF1}" dt="2021-12-12T23:48:03.523" v="553" actId="20577"/>
        <pc:sldMkLst>
          <pc:docMk/>
          <pc:sldMk cId="3149221817" sldId="1423"/>
        </pc:sldMkLst>
        <pc:spChg chg="add mod">
          <ac:chgData name="Dr Teoh Teik Toe" userId="55ecb6fd-ba51-4086-9090-c17ec3ac27f3" providerId="ADAL" clId="{5C11594F-133E-4E23-A996-AF06B53EDDF1}" dt="2021-12-05T02:40:05.207" v="392" actId="1076"/>
          <ac:spMkLst>
            <pc:docMk/>
            <pc:sldMk cId="3149221817" sldId="1423"/>
            <ac:spMk id="3" creationId="{C790F537-6DDF-4E72-8F50-1638C1CFD490}"/>
          </ac:spMkLst>
        </pc:spChg>
        <pc:spChg chg="add mod">
          <ac:chgData name="Dr Teoh Teik Toe" userId="55ecb6fd-ba51-4086-9090-c17ec3ac27f3" providerId="ADAL" clId="{5C11594F-133E-4E23-A996-AF06B53EDDF1}" dt="2021-12-12T23:48:03.523" v="553" actId="20577"/>
          <ac:spMkLst>
            <pc:docMk/>
            <pc:sldMk cId="3149221817" sldId="1423"/>
            <ac:spMk id="4" creationId="{35DF2C06-961E-465A-B817-8214B3559B64}"/>
          </ac:spMkLst>
        </pc:spChg>
      </pc:sldChg>
      <pc:sldChg chg="addSp modSp add mod">
        <pc:chgData name="Dr Teoh Teik Toe" userId="55ecb6fd-ba51-4086-9090-c17ec3ac27f3" providerId="ADAL" clId="{5C11594F-133E-4E23-A996-AF06B53EDDF1}" dt="2021-12-05T02:41:21.753" v="436" actId="14100"/>
        <pc:sldMkLst>
          <pc:docMk/>
          <pc:sldMk cId="3881235666" sldId="1424"/>
        </pc:sldMkLst>
        <pc:spChg chg="add mod">
          <ac:chgData name="Dr Teoh Teik Toe" userId="55ecb6fd-ba51-4086-9090-c17ec3ac27f3" providerId="ADAL" clId="{5C11594F-133E-4E23-A996-AF06B53EDDF1}" dt="2021-12-05T02:40:44.446" v="433" actId="1076"/>
          <ac:spMkLst>
            <pc:docMk/>
            <pc:sldMk cId="3881235666" sldId="1424"/>
            <ac:spMk id="3" creationId="{6E6CAC71-09F8-46E3-9549-E0DD721460BF}"/>
          </ac:spMkLst>
        </pc:spChg>
        <pc:spChg chg="add mod">
          <ac:chgData name="Dr Teoh Teik Toe" userId="55ecb6fd-ba51-4086-9090-c17ec3ac27f3" providerId="ADAL" clId="{5C11594F-133E-4E23-A996-AF06B53EDDF1}" dt="2021-12-05T02:41:21.753" v="436" actId="14100"/>
          <ac:spMkLst>
            <pc:docMk/>
            <pc:sldMk cId="3881235666" sldId="1424"/>
            <ac:spMk id="5" creationId="{7577CA0D-8E3B-4F5D-8617-F40F73A58AEA}"/>
          </ac:spMkLst>
        </pc:spChg>
      </pc:sldChg>
      <pc:sldChg chg="add del">
        <pc:chgData name="Dr Teoh Teik Toe" userId="55ecb6fd-ba51-4086-9090-c17ec3ac27f3" providerId="ADAL" clId="{5C11594F-133E-4E23-A996-AF06B53EDDF1}" dt="2021-12-05T02:48:04.455" v="437" actId="47"/>
        <pc:sldMkLst>
          <pc:docMk/>
          <pc:sldMk cId="3613096421" sldId="1425"/>
        </pc:sldMkLst>
      </pc:sldChg>
      <pc:sldChg chg="addSp modSp new mod">
        <pc:chgData name="Dr Teoh Teik Toe" userId="55ecb6fd-ba51-4086-9090-c17ec3ac27f3" providerId="ADAL" clId="{5C11594F-133E-4E23-A996-AF06B53EDDF1}" dt="2021-12-13T00:21:05.973" v="621" actId="20577"/>
        <pc:sldMkLst>
          <pc:docMk/>
          <pc:sldMk cId="3798228813" sldId="1425"/>
        </pc:sldMkLst>
        <pc:spChg chg="add mod">
          <ac:chgData name="Dr Teoh Teik Toe" userId="55ecb6fd-ba51-4086-9090-c17ec3ac27f3" providerId="ADAL" clId="{5C11594F-133E-4E23-A996-AF06B53EDDF1}" dt="2021-12-13T00:20:29.543" v="557" actId="14100"/>
          <ac:spMkLst>
            <pc:docMk/>
            <pc:sldMk cId="3798228813" sldId="1425"/>
            <ac:spMk id="3" creationId="{A939B585-D79B-4390-A928-88F2E26F66E7}"/>
          </ac:spMkLst>
        </pc:spChg>
        <pc:spChg chg="add mod">
          <ac:chgData name="Dr Teoh Teik Toe" userId="55ecb6fd-ba51-4086-9090-c17ec3ac27f3" providerId="ADAL" clId="{5C11594F-133E-4E23-A996-AF06B53EDDF1}" dt="2021-12-13T00:21:05.973" v="621" actId="20577"/>
          <ac:spMkLst>
            <pc:docMk/>
            <pc:sldMk cId="3798228813" sldId="1425"/>
            <ac:spMk id="4" creationId="{ED51682E-BF19-4431-BB8B-D84CE857C6D9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13T06:32:59.042" v="862" actId="20577"/>
        <pc:sldMkLst>
          <pc:docMk/>
          <pc:sldMk cId="450687790" sldId="1426"/>
        </pc:sldMkLst>
        <pc:spChg chg="mod">
          <ac:chgData name="Dr Teoh Teik Toe" userId="55ecb6fd-ba51-4086-9090-c17ec3ac27f3" providerId="ADAL" clId="{5C11594F-133E-4E23-A996-AF06B53EDDF1}" dt="2021-12-13T06:31:56.239" v="836" actId="20577"/>
          <ac:spMkLst>
            <pc:docMk/>
            <pc:sldMk cId="450687790" sldId="1426"/>
            <ac:spMk id="2" creationId="{D6A56286-8D96-4F2A-A49F-222717E76261}"/>
          </ac:spMkLst>
        </pc:spChg>
        <pc:spChg chg="del">
          <ac:chgData name="Dr Teoh Teik Toe" userId="55ecb6fd-ba51-4086-9090-c17ec3ac27f3" providerId="ADAL" clId="{5C11594F-133E-4E23-A996-AF06B53EDDF1}" dt="2021-12-13T06:31:58.742" v="837" actId="478"/>
          <ac:spMkLst>
            <pc:docMk/>
            <pc:sldMk cId="450687790" sldId="1426"/>
            <ac:spMk id="3" creationId="{66D5AFAC-E49D-4132-B914-2771787DC2CB}"/>
          </ac:spMkLst>
        </pc:spChg>
        <pc:spChg chg="add del">
          <ac:chgData name="Dr Teoh Teik Toe" userId="55ecb6fd-ba51-4086-9090-c17ec3ac27f3" providerId="ADAL" clId="{5C11594F-133E-4E23-A996-AF06B53EDDF1}" dt="2021-12-13T06:32:04.030" v="839" actId="22"/>
          <ac:spMkLst>
            <pc:docMk/>
            <pc:sldMk cId="450687790" sldId="1426"/>
            <ac:spMk id="5" creationId="{67B29E26-3C52-41AC-BD80-FFAE49DD3AC6}"/>
          </ac:spMkLst>
        </pc:spChg>
        <pc:spChg chg="add mod">
          <ac:chgData name="Dr Teoh Teik Toe" userId="55ecb6fd-ba51-4086-9090-c17ec3ac27f3" providerId="ADAL" clId="{5C11594F-133E-4E23-A996-AF06B53EDDF1}" dt="2021-12-13T06:32:59.042" v="862" actId="20577"/>
          <ac:spMkLst>
            <pc:docMk/>
            <pc:sldMk cId="450687790" sldId="1426"/>
            <ac:spMk id="7" creationId="{E192CCFC-6234-4136-872E-DFA0F45F8B33}"/>
          </ac:spMkLst>
        </pc:spChg>
      </pc:sldChg>
      <pc:sldChg chg="addSp delSp modSp new mod">
        <pc:chgData name="Dr Teoh Teik Toe" userId="55ecb6fd-ba51-4086-9090-c17ec3ac27f3" providerId="ADAL" clId="{5C11594F-133E-4E23-A996-AF06B53EDDF1}" dt="2021-12-13T07:15:33.335" v="893"/>
        <pc:sldMkLst>
          <pc:docMk/>
          <pc:sldMk cId="1292744295" sldId="1427"/>
        </pc:sldMkLst>
        <pc:spChg chg="add del">
          <ac:chgData name="Dr Teoh Teik Toe" userId="55ecb6fd-ba51-4086-9090-c17ec3ac27f3" providerId="ADAL" clId="{5C11594F-133E-4E23-A996-AF06B53EDDF1}" dt="2021-12-13T07:13:36.727" v="869" actId="22"/>
          <ac:spMkLst>
            <pc:docMk/>
            <pc:sldMk cId="1292744295" sldId="1427"/>
            <ac:spMk id="3" creationId="{C950F6A5-C418-4B16-8AC3-A141AE919304}"/>
          </ac:spMkLst>
        </pc:spChg>
        <pc:spChg chg="add mod">
          <ac:chgData name="Dr Teoh Teik Toe" userId="55ecb6fd-ba51-4086-9090-c17ec3ac27f3" providerId="ADAL" clId="{5C11594F-133E-4E23-A996-AF06B53EDDF1}" dt="2021-12-13T07:15:33.335" v="893"/>
          <ac:spMkLst>
            <pc:docMk/>
            <pc:sldMk cId="1292744295" sldId="1427"/>
            <ac:spMk id="5" creationId="{30ED0051-ED36-40D0-9B14-D6CDBB05423E}"/>
          </ac:spMkLst>
        </pc:spChg>
      </pc:sldChg>
      <pc:sldChg chg="addSp modSp new mod">
        <pc:chgData name="Dr Teoh Teik Toe" userId="55ecb6fd-ba51-4086-9090-c17ec3ac27f3" providerId="ADAL" clId="{5C11594F-133E-4E23-A996-AF06B53EDDF1}" dt="2021-12-13T07:18:36.101" v="931" actId="20577"/>
        <pc:sldMkLst>
          <pc:docMk/>
          <pc:sldMk cId="3118404615" sldId="1428"/>
        </pc:sldMkLst>
        <pc:spChg chg="add mod">
          <ac:chgData name="Dr Teoh Teik Toe" userId="55ecb6fd-ba51-4086-9090-c17ec3ac27f3" providerId="ADAL" clId="{5C11594F-133E-4E23-A996-AF06B53EDDF1}" dt="2021-12-13T07:18:36.101" v="931" actId="20577"/>
          <ac:spMkLst>
            <pc:docMk/>
            <pc:sldMk cId="3118404615" sldId="1428"/>
            <ac:spMk id="3" creationId="{223996A1-8524-4BE6-92F5-CD6505CBEA46}"/>
          </ac:spMkLst>
        </pc:spChg>
      </pc:sldChg>
      <pc:sldChg chg="modSp add mod">
        <pc:chgData name="Dr Teoh Teik Toe" userId="55ecb6fd-ba51-4086-9090-c17ec3ac27f3" providerId="ADAL" clId="{5C11594F-133E-4E23-A996-AF06B53EDDF1}" dt="2021-12-13T07:19:22.943" v="940"/>
        <pc:sldMkLst>
          <pc:docMk/>
          <pc:sldMk cId="1208734280" sldId="1429"/>
        </pc:sldMkLst>
        <pc:spChg chg="mod">
          <ac:chgData name="Dr Teoh Teik Toe" userId="55ecb6fd-ba51-4086-9090-c17ec3ac27f3" providerId="ADAL" clId="{5C11594F-133E-4E23-A996-AF06B53EDDF1}" dt="2021-12-13T07:19:22.943" v="940"/>
          <ac:spMkLst>
            <pc:docMk/>
            <pc:sldMk cId="1208734280" sldId="1429"/>
            <ac:spMk id="3" creationId="{223996A1-8524-4BE6-92F5-CD6505CBEA46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BCE22DC8-A7E7-DFBA-14A7-ED4B22E6DBFA}"/>
    <pc:docChg chg="addSld delSld modSld">
      <pc:chgData name="Teoh Teik Toe" userId="S::teohteiktoe@tssglobalsingapore.onmicrosoft.com::04285961-8f1d-4dac-83a4-2cd896b4506a" providerId="AD" clId="Web-{BCE22DC8-A7E7-DFBA-14A7-ED4B22E6DBFA}" dt="2022-01-23T12:39:48.139" v="18" actId="20577"/>
      <pc:docMkLst>
        <pc:docMk/>
      </pc:docMkLst>
      <pc:sldChg chg="modSp">
        <pc:chgData name="Teoh Teik Toe" userId="S::teohteiktoe@tssglobalsingapore.onmicrosoft.com::04285961-8f1d-4dac-83a4-2cd896b4506a" providerId="AD" clId="Web-{BCE22DC8-A7E7-DFBA-14A7-ED4B22E6DBFA}" dt="2022-01-23T12:39:48.139" v="18" actId="20577"/>
        <pc:sldMkLst>
          <pc:docMk/>
          <pc:sldMk cId="3356777231" sldId="1436"/>
        </pc:sldMkLst>
        <pc:spChg chg="mod">
          <ac:chgData name="Teoh Teik Toe" userId="S::teohteiktoe@tssglobalsingapore.onmicrosoft.com::04285961-8f1d-4dac-83a4-2cd896b4506a" providerId="AD" clId="Web-{BCE22DC8-A7E7-DFBA-14A7-ED4B22E6DBFA}" dt="2022-01-23T12:39:48.139" v="18" actId="20577"/>
          <ac:spMkLst>
            <pc:docMk/>
            <pc:sldMk cId="3356777231" sldId="1436"/>
            <ac:spMk id="2" creationId="{F9303F72-C424-4A6B-B4CF-9C954CC5999D}"/>
          </ac:spMkLst>
        </pc:spChg>
      </pc:sldChg>
      <pc:sldChg chg="addSp modSp new del">
        <pc:chgData name="Teoh Teik Toe" userId="S::teohteiktoe@tssglobalsingapore.onmicrosoft.com::04285961-8f1d-4dac-83a4-2cd896b4506a" providerId="AD" clId="Web-{BCE22DC8-A7E7-DFBA-14A7-ED4B22E6DBFA}" dt="2022-01-23T12:21:14.032" v="6"/>
        <pc:sldMkLst>
          <pc:docMk/>
          <pc:sldMk cId="742429526" sldId="1438"/>
        </pc:sldMkLst>
        <pc:spChg chg="add mod">
          <ac:chgData name="Teoh Teik Toe" userId="S::teohteiktoe@tssglobalsingapore.onmicrosoft.com::04285961-8f1d-4dac-83a4-2cd896b4506a" providerId="AD" clId="Web-{BCE22DC8-A7E7-DFBA-14A7-ED4B22E6DBFA}" dt="2022-01-23T12:21:00.798" v="5" actId="1076"/>
          <ac:spMkLst>
            <pc:docMk/>
            <pc:sldMk cId="742429526" sldId="1438"/>
            <ac:spMk id="2" creationId="{99AEE3BD-45EE-4943-B6A9-C3F4D9C549DC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50D27913-E0A2-0D95-79BB-5A8B042FC2AF}"/>
    <pc:docChg chg="addSld delSld modSld">
      <pc:chgData name="Teoh Teik Toe" userId="S::teohteiktoe@tssglobalsingapore.onmicrosoft.com::04285961-8f1d-4dac-83a4-2cd896b4506a" providerId="AD" clId="Web-{50D27913-E0A2-0D95-79BB-5A8B042FC2AF}" dt="2022-01-22T12:49:55.366" v="25" actId="1076"/>
      <pc:docMkLst>
        <pc:docMk/>
      </pc:docMkLst>
      <pc:sldChg chg="addSp modSp">
        <pc:chgData name="Teoh Teik Toe" userId="S::teohteiktoe@tssglobalsingapore.onmicrosoft.com::04285961-8f1d-4dac-83a4-2cd896b4506a" providerId="AD" clId="Web-{50D27913-E0A2-0D95-79BB-5A8B042FC2AF}" dt="2022-01-22T12:49:55.366" v="25" actId="1076"/>
        <pc:sldMkLst>
          <pc:docMk/>
          <pc:sldMk cId="3757471361" sldId="1408"/>
        </pc:sldMkLst>
        <pc:picChg chg="add mod">
          <ac:chgData name="Teoh Teik Toe" userId="S::teohteiktoe@tssglobalsingapore.onmicrosoft.com::04285961-8f1d-4dac-83a4-2cd896b4506a" providerId="AD" clId="Web-{50D27913-E0A2-0D95-79BB-5A8B042FC2AF}" dt="2022-01-22T12:49:55.366" v="25" actId="1076"/>
          <ac:picMkLst>
            <pc:docMk/>
            <pc:sldMk cId="3757471361" sldId="1408"/>
            <ac:picMk id="3" creationId="{6B4830E7-45B9-490C-BB79-560EFD898CC4}"/>
          </ac:picMkLst>
        </pc:picChg>
      </pc:sldChg>
      <pc:sldChg chg="addSp modSp">
        <pc:chgData name="Teoh Teik Toe" userId="S::teohteiktoe@tssglobalsingapore.onmicrosoft.com::04285961-8f1d-4dac-83a4-2cd896b4506a" providerId="AD" clId="Web-{50D27913-E0A2-0D95-79BB-5A8B042FC2AF}" dt="2022-01-22T12:20:40.450" v="23" actId="1076"/>
        <pc:sldMkLst>
          <pc:docMk/>
          <pc:sldMk cId="3020205765" sldId="1409"/>
        </pc:sldMkLst>
        <pc:picChg chg="add mod">
          <ac:chgData name="Teoh Teik Toe" userId="S::teohteiktoe@tssglobalsingapore.onmicrosoft.com::04285961-8f1d-4dac-83a4-2cd896b4506a" providerId="AD" clId="Web-{50D27913-E0A2-0D95-79BB-5A8B042FC2AF}" dt="2022-01-22T12:20:21.856" v="20" actId="1076"/>
          <ac:picMkLst>
            <pc:docMk/>
            <pc:sldMk cId="3020205765" sldId="1409"/>
            <ac:picMk id="3" creationId="{11A69685-D612-4C5D-A054-1B7E73120157}"/>
          </ac:picMkLst>
        </pc:picChg>
        <pc:picChg chg="add mod">
          <ac:chgData name="Teoh Teik Toe" userId="S::teohteiktoe@tssglobalsingapore.onmicrosoft.com::04285961-8f1d-4dac-83a4-2cd896b4506a" providerId="AD" clId="Web-{50D27913-E0A2-0D95-79BB-5A8B042FC2AF}" dt="2022-01-22T12:20:40.450" v="23" actId="1076"/>
          <ac:picMkLst>
            <pc:docMk/>
            <pc:sldMk cId="3020205765" sldId="1409"/>
            <ac:picMk id="4" creationId="{C1616B43-DEA1-4232-9D92-D4C1F3825F54}"/>
          </ac:picMkLst>
        </pc:picChg>
      </pc:sldChg>
      <pc:sldChg chg="modSp new del">
        <pc:chgData name="Teoh Teik Toe" userId="S::teohteiktoe@tssglobalsingapore.onmicrosoft.com::04285961-8f1d-4dac-83a4-2cd896b4506a" providerId="AD" clId="Web-{50D27913-E0A2-0D95-79BB-5A8B042FC2AF}" dt="2022-01-22T12:04:06.113" v="9"/>
        <pc:sldMkLst>
          <pc:docMk/>
          <pc:sldMk cId="796863202" sldId="1432"/>
        </pc:sldMkLst>
        <pc:spChg chg="mod">
          <ac:chgData name="Teoh Teik Toe" userId="S::teohteiktoe@tssglobalsingapore.onmicrosoft.com::04285961-8f1d-4dac-83a4-2cd896b4506a" providerId="AD" clId="Web-{50D27913-E0A2-0D95-79BB-5A8B042FC2AF}" dt="2022-01-22T12:02:16.642" v="7" actId="20577"/>
          <ac:spMkLst>
            <pc:docMk/>
            <pc:sldMk cId="796863202" sldId="1432"/>
            <ac:spMk id="2" creationId="{173992C2-BB54-4FA9-A6DA-61E0929BAE00}"/>
          </ac:spMkLst>
        </pc:spChg>
      </pc:sldChg>
      <pc:sldChg chg="modSp add replId">
        <pc:chgData name="Teoh Teik Toe" userId="S::teohteiktoe@tssglobalsingapore.onmicrosoft.com::04285961-8f1d-4dac-83a4-2cd896b4506a" providerId="AD" clId="Web-{50D27913-E0A2-0D95-79BB-5A8B042FC2AF}" dt="2022-01-22T12:19:29.574" v="17" actId="20577"/>
        <pc:sldMkLst>
          <pc:docMk/>
          <pc:sldMk cId="1879734941" sldId="1433"/>
        </pc:sldMkLst>
        <pc:spChg chg="mod">
          <ac:chgData name="Teoh Teik Toe" userId="S::teohteiktoe@tssglobalsingapore.onmicrosoft.com::04285961-8f1d-4dac-83a4-2cd896b4506a" providerId="AD" clId="Web-{50D27913-E0A2-0D95-79BB-5A8B042FC2AF}" dt="2022-01-22T12:19:29.574" v="17" actId="20577"/>
          <ac:spMkLst>
            <pc:docMk/>
            <pc:sldMk cId="1879734941" sldId="1433"/>
            <ac:spMk id="5" creationId="{3A713DAB-6980-45C7-8C65-B96A703BD056}"/>
          </ac:spMkLst>
        </pc:spChg>
      </pc:sldChg>
    </pc:docChg>
  </pc:docChgLst>
  <pc:docChgLst>
    <pc:chgData name="Dr Teoh Teik Toe" userId="55ecb6fd-ba51-4086-9090-c17ec3ac27f3" providerId="ADAL" clId="{2F1D3094-4F4D-4EFD-BF1E-C29C086430C1}"/>
    <pc:docChg chg="custSel modSld">
      <pc:chgData name="Dr Teoh Teik Toe" userId="55ecb6fd-ba51-4086-9090-c17ec3ac27f3" providerId="ADAL" clId="{2F1D3094-4F4D-4EFD-BF1E-C29C086430C1}" dt="2022-01-16T05:16:25.486" v="0" actId="478"/>
      <pc:docMkLst>
        <pc:docMk/>
      </pc:docMkLst>
      <pc:sldChg chg="delSp mod">
        <pc:chgData name="Dr Teoh Teik Toe" userId="55ecb6fd-ba51-4086-9090-c17ec3ac27f3" providerId="ADAL" clId="{2F1D3094-4F4D-4EFD-BF1E-C29C086430C1}" dt="2022-01-16T05:16:25.486" v="0" actId="478"/>
        <pc:sldMkLst>
          <pc:docMk/>
          <pc:sldMk cId="3595793123" sldId="1298"/>
        </pc:sldMkLst>
        <pc:picChg chg="del">
          <ac:chgData name="Dr Teoh Teik Toe" userId="55ecb6fd-ba51-4086-9090-c17ec3ac27f3" providerId="ADAL" clId="{2F1D3094-4F4D-4EFD-BF1E-C29C086430C1}" dt="2022-01-16T05:16:25.486" v="0" actId="478"/>
          <ac:picMkLst>
            <pc:docMk/>
            <pc:sldMk cId="3595793123" sldId="1298"/>
            <ac:picMk id="4" creationId="{2AC87948-ACDC-486E-B586-150697CF5CD4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66F00685-77AC-31D8-CD02-2E87E1AD1CF2}"/>
    <pc:docChg chg="modSld">
      <pc:chgData name="Teoh Teik Toe" userId="S::teohteiktoe@tssglobalsingapore.onmicrosoft.com::04285961-8f1d-4dac-83a4-2cd896b4506a" providerId="AD" clId="Web-{66F00685-77AC-31D8-CD02-2E87E1AD1CF2}" dt="2022-01-27T04:10:20.272" v="0" actId="20577"/>
      <pc:docMkLst>
        <pc:docMk/>
      </pc:docMkLst>
      <pc:sldChg chg="modSp">
        <pc:chgData name="Teoh Teik Toe" userId="S::teohteiktoe@tssglobalsingapore.onmicrosoft.com::04285961-8f1d-4dac-83a4-2cd896b4506a" providerId="AD" clId="Web-{66F00685-77AC-31D8-CD02-2E87E1AD1CF2}" dt="2022-01-27T04:10:20.272" v="0" actId="20577"/>
        <pc:sldMkLst>
          <pc:docMk/>
          <pc:sldMk cId="1292744295" sldId="1427"/>
        </pc:sldMkLst>
        <pc:spChg chg="mod">
          <ac:chgData name="Teoh Teik Toe" userId="S::teohteiktoe@tssglobalsingapore.onmicrosoft.com::04285961-8f1d-4dac-83a4-2cd896b4506a" providerId="AD" clId="Web-{66F00685-77AC-31D8-CD02-2E87E1AD1CF2}" dt="2022-01-27T04:10:20.272" v="0" actId="20577"/>
          <ac:spMkLst>
            <pc:docMk/>
            <pc:sldMk cId="1292744295" sldId="1427"/>
            <ac:spMk id="5" creationId="{30ED0051-ED36-40D0-9B14-D6CDBB05423E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002A2B51-4475-22A8-A371-9E7438334F21}"/>
    <pc:docChg chg="addSld modSld">
      <pc:chgData name="Teoh Teik Toe" userId="S::teohteiktoe@tssglobalsingapore.onmicrosoft.com::04285961-8f1d-4dac-83a4-2cd896b4506a" providerId="AD" clId="Web-{002A2B51-4475-22A8-A371-9E7438334F21}" dt="2022-01-21T13:08:48.929" v="15" actId="20577"/>
      <pc:docMkLst>
        <pc:docMk/>
      </pc:docMkLst>
      <pc:sldChg chg="modSp">
        <pc:chgData name="Teoh Teik Toe" userId="S::teohteiktoe@tssglobalsingapore.onmicrosoft.com::04285961-8f1d-4dac-83a4-2cd896b4506a" providerId="AD" clId="Web-{002A2B51-4475-22A8-A371-9E7438334F21}" dt="2022-01-21T13:08:12.178" v="11" actId="20577"/>
        <pc:sldMkLst>
          <pc:docMk/>
          <pc:sldMk cId="1653858815" sldId="1412"/>
        </pc:sldMkLst>
        <pc:spChg chg="mod">
          <ac:chgData name="Teoh Teik Toe" userId="S::teohteiktoe@tssglobalsingapore.onmicrosoft.com::04285961-8f1d-4dac-83a4-2cd896b4506a" providerId="AD" clId="Web-{002A2B51-4475-22A8-A371-9E7438334F21}" dt="2022-01-21T13:08:12.178" v="11" actId="20577"/>
          <ac:spMkLst>
            <pc:docMk/>
            <pc:sldMk cId="1653858815" sldId="1412"/>
            <ac:spMk id="5" creationId="{3A713DAB-6980-45C7-8C65-B96A703BD056}"/>
          </ac:spMkLst>
        </pc:spChg>
      </pc:sldChg>
      <pc:sldChg chg="modSp add replId">
        <pc:chgData name="Teoh Teik Toe" userId="S::teohteiktoe@tssglobalsingapore.onmicrosoft.com::04285961-8f1d-4dac-83a4-2cd896b4506a" providerId="AD" clId="Web-{002A2B51-4475-22A8-A371-9E7438334F21}" dt="2022-01-21T13:08:48.929" v="15" actId="20577"/>
        <pc:sldMkLst>
          <pc:docMk/>
          <pc:sldMk cId="1625775076" sldId="1430"/>
        </pc:sldMkLst>
        <pc:spChg chg="mod">
          <ac:chgData name="Teoh Teik Toe" userId="S::teohteiktoe@tssglobalsingapore.onmicrosoft.com::04285961-8f1d-4dac-83a4-2cd896b4506a" providerId="AD" clId="Web-{002A2B51-4475-22A8-A371-9E7438334F21}" dt="2022-01-21T13:08:48.929" v="15" actId="20577"/>
          <ac:spMkLst>
            <pc:docMk/>
            <pc:sldMk cId="1625775076" sldId="1430"/>
            <ac:spMk id="5" creationId="{3A713DAB-6980-45C7-8C65-B96A703BD056}"/>
          </ac:spMkLst>
        </pc:spChg>
      </pc:sldChg>
    </pc:docChg>
  </pc:docChgLst>
  <pc:docChgLst>
    <pc:chgData name="Teoh Teik Toe" userId="04285961-8f1d-4dac-83a4-2cd896b4506a" providerId="ADAL" clId="{5C11594F-133E-4E23-A996-AF06B53EDDF1}"/>
    <pc:docChg chg="undo custSel addSld modSld">
      <pc:chgData name="Teoh Teik Toe" userId="04285961-8f1d-4dac-83a4-2cd896b4506a" providerId="ADAL" clId="{5C11594F-133E-4E23-A996-AF06B53EDDF1}" dt="2021-11-29T12:47:50.423" v="35" actId="20577"/>
      <pc:docMkLst>
        <pc:docMk/>
      </pc:docMkLst>
      <pc:sldChg chg="modSp mod">
        <pc:chgData name="Teoh Teik Toe" userId="04285961-8f1d-4dac-83a4-2cd896b4506a" providerId="ADAL" clId="{5C11594F-133E-4E23-A996-AF06B53EDDF1}" dt="2021-11-29T12:24:19.619" v="34" actId="1076"/>
        <pc:sldMkLst>
          <pc:docMk/>
          <pc:sldMk cId="1653858815" sldId="1412"/>
        </pc:sldMkLst>
        <pc:spChg chg="mod">
          <ac:chgData name="Teoh Teik Toe" userId="04285961-8f1d-4dac-83a4-2cd896b4506a" providerId="ADAL" clId="{5C11594F-133E-4E23-A996-AF06B53EDDF1}" dt="2021-11-29T12:24:19.619" v="34" actId="1076"/>
          <ac:spMkLst>
            <pc:docMk/>
            <pc:sldMk cId="1653858815" sldId="1412"/>
            <ac:spMk id="5" creationId="{3A713DAB-6980-45C7-8C65-B96A703BD056}"/>
          </ac:spMkLst>
        </pc:spChg>
      </pc:sldChg>
      <pc:sldChg chg="modSp mod">
        <pc:chgData name="Teoh Teik Toe" userId="04285961-8f1d-4dac-83a4-2cd896b4506a" providerId="ADAL" clId="{5C11594F-133E-4E23-A996-AF06B53EDDF1}" dt="2021-11-29T12:47:50.423" v="35" actId="20577"/>
        <pc:sldMkLst>
          <pc:docMk/>
          <pc:sldMk cId="206029827" sldId="1413"/>
        </pc:sldMkLst>
        <pc:spChg chg="mod">
          <ac:chgData name="Teoh Teik Toe" userId="04285961-8f1d-4dac-83a4-2cd896b4506a" providerId="ADAL" clId="{5C11594F-133E-4E23-A996-AF06B53EDDF1}" dt="2021-11-29T12:47:50.423" v="35" actId="20577"/>
          <ac:spMkLst>
            <pc:docMk/>
            <pc:sldMk cId="206029827" sldId="1413"/>
            <ac:spMk id="5" creationId="{8533751B-300D-48C7-8C77-E7890C5940D7}"/>
          </ac:spMkLst>
        </pc:spChg>
      </pc:sldChg>
      <pc:sldChg chg="addSp delSp modSp new mod">
        <pc:chgData name="Teoh Teik Toe" userId="04285961-8f1d-4dac-83a4-2cd896b4506a" providerId="ADAL" clId="{5C11594F-133E-4E23-A996-AF06B53EDDF1}" dt="2021-11-29T12:24:12.079" v="32" actId="1076"/>
        <pc:sldMkLst>
          <pc:docMk/>
          <pc:sldMk cId="2213742114" sldId="1414"/>
        </pc:sldMkLst>
        <pc:spChg chg="del">
          <ac:chgData name="Teoh Teik Toe" userId="04285961-8f1d-4dac-83a4-2cd896b4506a" providerId="ADAL" clId="{5C11594F-133E-4E23-A996-AF06B53EDDF1}" dt="2021-11-29T12:22:35.235" v="4" actId="478"/>
          <ac:spMkLst>
            <pc:docMk/>
            <pc:sldMk cId="2213742114" sldId="1414"/>
            <ac:spMk id="2" creationId="{0A73EAFF-B155-4B61-8B27-CED29AE38033}"/>
          </ac:spMkLst>
        </pc:spChg>
        <pc:spChg chg="del">
          <ac:chgData name="Teoh Teik Toe" userId="04285961-8f1d-4dac-83a4-2cd896b4506a" providerId="ADAL" clId="{5C11594F-133E-4E23-A996-AF06B53EDDF1}" dt="2021-11-29T12:22:32.276" v="3" actId="478"/>
          <ac:spMkLst>
            <pc:docMk/>
            <pc:sldMk cId="2213742114" sldId="1414"/>
            <ac:spMk id="3" creationId="{F23E5F1E-6EC7-4C53-8A10-B70188533F5D}"/>
          </ac:spMkLst>
        </pc:spChg>
        <pc:spChg chg="add mod">
          <ac:chgData name="Teoh Teik Toe" userId="04285961-8f1d-4dac-83a4-2cd896b4506a" providerId="ADAL" clId="{5C11594F-133E-4E23-A996-AF06B53EDDF1}" dt="2021-11-29T12:23:01.069" v="9" actId="1076"/>
          <ac:spMkLst>
            <pc:docMk/>
            <pc:sldMk cId="2213742114" sldId="1414"/>
            <ac:spMk id="5" creationId="{494C3906-9918-41F3-A8B4-CAEB26CA32B7}"/>
          </ac:spMkLst>
        </pc:spChg>
        <pc:spChg chg="add mod">
          <ac:chgData name="Teoh Teik Toe" userId="04285961-8f1d-4dac-83a4-2cd896b4506a" providerId="ADAL" clId="{5C11594F-133E-4E23-A996-AF06B53EDDF1}" dt="2021-11-29T12:23:10.978" v="28" actId="20577"/>
          <ac:spMkLst>
            <pc:docMk/>
            <pc:sldMk cId="2213742114" sldId="1414"/>
            <ac:spMk id="6" creationId="{C268770A-38CE-4B3B-87C8-27ADE2034BA7}"/>
          </ac:spMkLst>
        </pc:spChg>
        <pc:spChg chg="add mod">
          <ac:chgData name="Teoh Teik Toe" userId="04285961-8f1d-4dac-83a4-2cd896b4506a" providerId="ADAL" clId="{5C11594F-133E-4E23-A996-AF06B53EDDF1}" dt="2021-11-29T12:24:12.079" v="32" actId="1076"/>
          <ac:spMkLst>
            <pc:docMk/>
            <pc:sldMk cId="2213742114" sldId="1414"/>
            <ac:spMk id="8" creationId="{01086FDE-C61D-4F6B-B635-73AE204F76D6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4DC043A2-4E32-F49E-94B4-BEFF6BA90DD9}"/>
    <pc:docChg chg="modSld">
      <pc:chgData name="Teoh Teik Toe" userId="S::teohteiktoe@tssglobalsingapore.onmicrosoft.com::04285961-8f1d-4dac-83a4-2cd896b4506a" providerId="AD" clId="Web-{4DC043A2-4E32-F49E-94B4-BEFF6BA90DD9}" dt="2022-01-24T11:55:42.975" v="18" actId="20577"/>
      <pc:docMkLst>
        <pc:docMk/>
      </pc:docMkLst>
      <pc:sldChg chg="modSp">
        <pc:chgData name="Teoh Teik Toe" userId="S::teohteiktoe@tssglobalsingapore.onmicrosoft.com::04285961-8f1d-4dac-83a4-2cd896b4506a" providerId="AD" clId="Web-{4DC043A2-4E32-F49E-94B4-BEFF6BA90DD9}" dt="2022-01-24T11:55:42.975" v="18" actId="20577"/>
        <pc:sldMkLst>
          <pc:docMk/>
          <pc:sldMk cId="1292744295" sldId="1427"/>
        </pc:sldMkLst>
        <pc:spChg chg="mod">
          <ac:chgData name="Teoh Teik Toe" userId="S::teohteiktoe@tssglobalsingapore.onmicrosoft.com::04285961-8f1d-4dac-83a4-2cd896b4506a" providerId="AD" clId="Web-{4DC043A2-4E32-F49E-94B4-BEFF6BA90DD9}" dt="2022-01-24T11:55:42.975" v="18" actId="20577"/>
          <ac:spMkLst>
            <pc:docMk/>
            <pc:sldMk cId="1292744295" sldId="1427"/>
            <ac:spMk id="5" creationId="{30ED0051-ED36-40D0-9B14-D6CDBB05423E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C97443A0-F50D-B786-8429-5F7B3D16F24A}"/>
    <pc:docChg chg="addSld modSld">
      <pc:chgData name="Teoh Teik Toe" userId="S::teohteiktoe@tssglobalsingapore.onmicrosoft.com::04285961-8f1d-4dac-83a4-2cd896b4506a" providerId="AD" clId="Web-{C97443A0-F50D-B786-8429-5F7B3D16F24A}" dt="2022-01-25T00:39:28.852" v="13" actId="1076"/>
      <pc:docMkLst>
        <pc:docMk/>
      </pc:docMkLst>
      <pc:sldChg chg="modSp">
        <pc:chgData name="Teoh Teik Toe" userId="S::teohteiktoe@tssglobalsingapore.onmicrosoft.com::04285961-8f1d-4dac-83a4-2cd896b4506a" providerId="AD" clId="Web-{C97443A0-F50D-B786-8429-5F7B3D16F24A}" dt="2022-01-25T00:37:51.819" v="1" actId="20577"/>
        <pc:sldMkLst>
          <pc:docMk/>
          <pc:sldMk cId="1468190908" sldId="1328"/>
        </pc:sldMkLst>
        <pc:spChg chg="mod">
          <ac:chgData name="Teoh Teik Toe" userId="S::teohteiktoe@tssglobalsingapore.onmicrosoft.com::04285961-8f1d-4dac-83a4-2cd896b4506a" providerId="AD" clId="Web-{C97443A0-F50D-B786-8429-5F7B3D16F24A}" dt="2022-01-25T00:37:51.819" v="1" actId="20577"/>
          <ac:spMkLst>
            <pc:docMk/>
            <pc:sldMk cId="1468190908" sldId="1328"/>
            <ac:spMk id="2" creationId="{B19C6F2F-79E5-4679-BD58-47C5BBC44B97}"/>
          </ac:spMkLst>
        </pc:spChg>
      </pc:sldChg>
      <pc:sldChg chg="delSp modSp">
        <pc:chgData name="Teoh Teik Toe" userId="S::teohteiktoe@tssglobalsingapore.onmicrosoft.com::04285961-8f1d-4dac-83a4-2cd896b4506a" providerId="AD" clId="Web-{C97443A0-F50D-B786-8429-5F7B3D16F24A}" dt="2022-01-25T00:38:20.601" v="8"/>
        <pc:sldMkLst>
          <pc:docMk/>
          <pc:sldMk cId="3798228813" sldId="1425"/>
        </pc:sldMkLst>
        <pc:spChg chg="del">
          <ac:chgData name="Teoh Teik Toe" userId="S::teohteiktoe@tssglobalsingapore.onmicrosoft.com::04285961-8f1d-4dac-83a4-2cd896b4506a" providerId="AD" clId="Web-{C97443A0-F50D-B786-8429-5F7B3D16F24A}" dt="2022-01-25T00:38:20.601" v="8"/>
          <ac:spMkLst>
            <pc:docMk/>
            <pc:sldMk cId="3798228813" sldId="1425"/>
            <ac:spMk id="3" creationId="{A939B585-D79B-4390-A928-88F2E26F66E7}"/>
          </ac:spMkLst>
        </pc:spChg>
        <pc:spChg chg="mod">
          <ac:chgData name="Teoh Teik Toe" userId="S::teohteiktoe@tssglobalsingapore.onmicrosoft.com::04285961-8f1d-4dac-83a4-2cd896b4506a" providerId="AD" clId="Web-{C97443A0-F50D-B786-8429-5F7B3D16F24A}" dt="2022-01-25T00:38:17.507" v="7" actId="1076"/>
          <ac:spMkLst>
            <pc:docMk/>
            <pc:sldMk cId="3798228813" sldId="1425"/>
            <ac:spMk id="4" creationId="{ED51682E-BF19-4431-BB8B-D84CE857C6D9}"/>
          </ac:spMkLst>
        </pc:spChg>
      </pc:sldChg>
      <pc:sldChg chg="addSp delSp modSp add replId">
        <pc:chgData name="Teoh Teik Toe" userId="S::teohteiktoe@tssglobalsingapore.onmicrosoft.com::04285961-8f1d-4dac-83a4-2cd896b4506a" providerId="AD" clId="Web-{C97443A0-F50D-B786-8429-5F7B3D16F24A}" dt="2022-01-25T00:39:28.852" v="13" actId="1076"/>
        <pc:sldMkLst>
          <pc:docMk/>
          <pc:sldMk cId="1624704301" sldId="1438"/>
        </pc:sldMkLst>
        <pc:spChg chg="mod">
          <ac:chgData name="Teoh Teik Toe" userId="S::teohteiktoe@tssglobalsingapore.onmicrosoft.com::04285961-8f1d-4dac-83a4-2cd896b4506a" providerId="AD" clId="Web-{C97443A0-F50D-B786-8429-5F7B3D16F24A}" dt="2022-01-25T00:39:28.852" v="13" actId="1076"/>
          <ac:spMkLst>
            <pc:docMk/>
            <pc:sldMk cId="1624704301" sldId="1438"/>
            <ac:spMk id="2" creationId="{228A1854-F893-4FA9-8B22-9200905D0639}"/>
          </ac:spMkLst>
        </pc:spChg>
        <pc:spChg chg="del">
          <ac:chgData name="Teoh Teik Toe" userId="S::teohteiktoe@tssglobalsingapore.onmicrosoft.com::04285961-8f1d-4dac-83a4-2cd896b4506a" providerId="AD" clId="Web-{C97443A0-F50D-B786-8429-5F7B3D16F24A}" dt="2022-01-25T00:39:23.259" v="11"/>
          <ac:spMkLst>
            <pc:docMk/>
            <pc:sldMk cId="1624704301" sldId="1438"/>
            <ac:spMk id="3" creationId="{9A9008D7-F63F-4E70-B836-41295281E13A}"/>
          </ac:spMkLst>
        </pc:spChg>
        <pc:spChg chg="add del mod">
          <ac:chgData name="Teoh Teik Toe" userId="S::teohteiktoe@tssglobalsingapore.onmicrosoft.com::04285961-8f1d-4dac-83a4-2cd896b4506a" providerId="AD" clId="Web-{C97443A0-F50D-B786-8429-5F7B3D16F24A}" dt="2022-01-25T00:39:26.009" v="12"/>
          <ac:spMkLst>
            <pc:docMk/>
            <pc:sldMk cId="1624704301" sldId="1438"/>
            <ac:spMk id="6" creationId="{9E6CA634-F0EE-48F0-AD7E-F3335FF754BB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37D81B48-FA70-4BDC-2B20-4A4FC120D5F8}"/>
    <pc:docChg chg="addSld modSld">
      <pc:chgData name="Teoh Teik Toe" userId="S::teohteiktoe@tssglobalsingapore.onmicrosoft.com::04285961-8f1d-4dac-83a4-2cd896b4506a" providerId="AD" clId="Web-{37D81B48-FA70-4BDC-2B20-4A4FC120D5F8}" dt="2022-01-23T09:39:41.435" v="101" actId="20577"/>
      <pc:docMkLst>
        <pc:docMk/>
      </pc:docMkLst>
      <pc:sldChg chg="addSp modSp new">
        <pc:chgData name="Teoh Teik Toe" userId="S::teohteiktoe@tssglobalsingapore.onmicrosoft.com::04285961-8f1d-4dac-83a4-2cd896b4506a" providerId="AD" clId="Web-{37D81B48-FA70-4BDC-2B20-4A4FC120D5F8}" dt="2022-01-23T08:48:05.509" v="20" actId="1076"/>
        <pc:sldMkLst>
          <pc:docMk/>
          <pc:sldMk cId="833973601" sldId="1434"/>
        </pc:sldMkLst>
        <pc:spChg chg="add mod">
          <ac:chgData name="Teoh Teik Toe" userId="S::teohteiktoe@tssglobalsingapore.onmicrosoft.com::04285961-8f1d-4dac-83a4-2cd896b4506a" providerId="AD" clId="Web-{37D81B48-FA70-4BDC-2B20-4A4FC120D5F8}" dt="2022-01-23T08:48:05.509" v="20" actId="1076"/>
          <ac:spMkLst>
            <pc:docMk/>
            <pc:sldMk cId="833973601" sldId="1434"/>
            <ac:spMk id="2" creationId="{C3F21A63-DC66-457B-91E9-2A910017D107}"/>
          </ac:spMkLst>
        </pc:spChg>
        <pc:spChg chg="add mod">
          <ac:chgData name="Teoh Teik Toe" userId="S::teohteiktoe@tssglobalsingapore.onmicrosoft.com::04285961-8f1d-4dac-83a4-2cd896b4506a" providerId="AD" clId="Web-{37D81B48-FA70-4BDC-2B20-4A4FC120D5F8}" dt="2022-01-23T08:47:40.133" v="13" actId="20577"/>
          <ac:spMkLst>
            <pc:docMk/>
            <pc:sldMk cId="833973601" sldId="1434"/>
            <ac:spMk id="4" creationId="{2B8335B0-2121-49CC-A5DE-176BF0CB1F8E}"/>
          </ac:spMkLst>
        </pc:spChg>
        <pc:spChg chg="add mod">
          <ac:chgData name="Teoh Teik Toe" userId="S::teohteiktoe@tssglobalsingapore.onmicrosoft.com::04285961-8f1d-4dac-83a4-2cd896b4506a" providerId="AD" clId="Web-{37D81B48-FA70-4BDC-2B20-4A4FC120D5F8}" dt="2022-01-23T08:48:02.493" v="19" actId="14100"/>
          <ac:spMkLst>
            <pc:docMk/>
            <pc:sldMk cId="833973601" sldId="1434"/>
            <ac:spMk id="5" creationId="{9E691868-4F98-4E92-ABD1-B1F1D1A22376}"/>
          </ac:spMkLst>
        </pc:spChg>
      </pc:sldChg>
      <pc:sldChg chg="addSp modSp new">
        <pc:chgData name="Teoh Teik Toe" userId="S::teohteiktoe@tssglobalsingapore.onmicrosoft.com::04285961-8f1d-4dac-83a4-2cd896b4506a" providerId="AD" clId="Web-{37D81B48-FA70-4BDC-2B20-4A4FC120D5F8}" dt="2022-01-23T08:50:33.513" v="28" actId="1076"/>
        <pc:sldMkLst>
          <pc:docMk/>
          <pc:sldMk cId="2039795335" sldId="1435"/>
        </pc:sldMkLst>
        <pc:spChg chg="add mod">
          <ac:chgData name="Teoh Teik Toe" userId="S::teohteiktoe@tssglobalsingapore.onmicrosoft.com::04285961-8f1d-4dac-83a4-2cd896b4506a" providerId="AD" clId="Web-{37D81B48-FA70-4BDC-2B20-4A4FC120D5F8}" dt="2022-01-23T08:50:33.513" v="28" actId="1076"/>
          <ac:spMkLst>
            <pc:docMk/>
            <pc:sldMk cId="2039795335" sldId="1435"/>
            <ac:spMk id="2" creationId="{EDF384D0-18D8-4DF6-8C9B-EA96170DBB66}"/>
          </ac:spMkLst>
        </pc:spChg>
        <pc:spChg chg="add">
          <ac:chgData name="Teoh Teik Toe" userId="S::teohteiktoe@tssglobalsingapore.onmicrosoft.com::04285961-8f1d-4dac-83a4-2cd896b4506a" providerId="AD" clId="Web-{37D81B48-FA70-4BDC-2B20-4A4FC120D5F8}" dt="2022-01-23T08:50:30.060" v="27"/>
          <ac:spMkLst>
            <pc:docMk/>
            <pc:sldMk cId="2039795335" sldId="1435"/>
            <ac:spMk id="4" creationId="{FB767C49-0D1D-4643-A7A3-2C7FC1EF0F6A}"/>
          </ac:spMkLst>
        </pc:spChg>
      </pc:sldChg>
      <pc:sldChg chg="addSp modSp new">
        <pc:chgData name="Teoh Teik Toe" userId="S::teohteiktoe@tssglobalsingapore.onmicrosoft.com::04285961-8f1d-4dac-83a4-2cd896b4506a" providerId="AD" clId="Web-{37D81B48-FA70-4BDC-2B20-4A4FC120D5F8}" dt="2022-01-23T09:14:22.171" v="47" actId="20577"/>
        <pc:sldMkLst>
          <pc:docMk/>
          <pc:sldMk cId="3356777231" sldId="1436"/>
        </pc:sldMkLst>
        <pc:spChg chg="add mod">
          <ac:chgData name="Teoh Teik Toe" userId="S::teohteiktoe@tssglobalsingapore.onmicrosoft.com::04285961-8f1d-4dac-83a4-2cd896b4506a" providerId="AD" clId="Web-{37D81B48-FA70-4BDC-2B20-4A4FC120D5F8}" dt="2022-01-23T09:14:10.796" v="43" actId="1076"/>
          <ac:spMkLst>
            <pc:docMk/>
            <pc:sldMk cId="3356777231" sldId="1436"/>
            <ac:spMk id="2" creationId="{F9303F72-C424-4A6B-B4CF-9C954CC5999D}"/>
          </ac:spMkLst>
        </pc:spChg>
        <pc:spChg chg="add mod">
          <ac:chgData name="Teoh Teik Toe" userId="S::teohteiktoe@tssglobalsingapore.onmicrosoft.com::04285961-8f1d-4dac-83a4-2cd896b4506a" providerId="AD" clId="Web-{37D81B48-FA70-4BDC-2B20-4A4FC120D5F8}" dt="2022-01-23T09:14:22.171" v="47" actId="20577"/>
          <ac:spMkLst>
            <pc:docMk/>
            <pc:sldMk cId="3356777231" sldId="1436"/>
            <ac:spMk id="4" creationId="{C8ABB035-2282-45E4-970E-0698895D2697}"/>
          </ac:spMkLst>
        </pc:spChg>
      </pc:sldChg>
      <pc:sldChg chg="addSp delSp modSp new">
        <pc:chgData name="Teoh Teik Toe" userId="S::teohteiktoe@tssglobalsingapore.onmicrosoft.com::04285961-8f1d-4dac-83a4-2cd896b4506a" providerId="AD" clId="Web-{37D81B48-FA70-4BDC-2B20-4A4FC120D5F8}" dt="2022-01-23T09:39:41.435" v="101" actId="20577"/>
        <pc:sldMkLst>
          <pc:docMk/>
          <pc:sldMk cId="4113844564" sldId="1437"/>
        </pc:sldMkLst>
        <pc:spChg chg="add mod">
          <ac:chgData name="Teoh Teik Toe" userId="S::teohteiktoe@tssglobalsingapore.onmicrosoft.com::04285961-8f1d-4dac-83a4-2cd896b4506a" providerId="AD" clId="Web-{37D81B48-FA70-4BDC-2B20-4A4FC120D5F8}" dt="2022-01-23T09:36:47.088" v="63" actId="1076"/>
          <ac:spMkLst>
            <pc:docMk/>
            <pc:sldMk cId="4113844564" sldId="1437"/>
            <ac:spMk id="2" creationId="{03A2F45C-C6DA-4D2B-9203-2766D6085537}"/>
          </ac:spMkLst>
        </pc:spChg>
        <pc:spChg chg="add del mod">
          <ac:chgData name="Teoh Teik Toe" userId="S::teohteiktoe@tssglobalsingapore.onmicrosoft.com::04285961-8f1d-4dac-83a4-2cd896b4506a" providerId="AD" clId="Web-{37D81B48-FA70-4BDC-2B20-4A4FC120D5F8}" dt="2022-01-23T09:36:34.807" v="61"/>
          <ac:spMkLst>
            <pc:docMk/>
            <pc:sldMk cId="4113844564" sldId="1437"/>
            <ac:spMk id="3" creationId="{982E5FBD-4334-4A2A-B99C-14EABF0CB9B6}"/>
          </ac:spMkLst>
        </pc:spChg>
        <pc:spChg chg="add mod">
          <ac:chgData name="Teoh Teik Toe" userId="S::teohteiktoe@tssglobalsingapore.onmicrosoft.com::04285961-8f1d-4dac-83a4-2cd896b4506a" providerId="AD" clId="Web-{37D81B48-FA70-4BDC-2B20-4A4FC120D5F8}" dt="2022-01-23T09:37:02.245" v="77" actId="20577"/>
          <ac:spMkLst>
            <pc:docMk/>
            <pc:sldMk cId="4113844564" sldId="1437"/>
            <ac:spMk id="5" creationId="{C49293BF-BA5B-45CA-BEA9-B7E1583B9DEE}"/>
          </ac:spMkLst>
        </pc:spChg>
        <pc:spChg chg="add mod">
          <ac:chgData name="Teoh Teik Toe" userId="S::teohteiktoe@tssglobalsingapore.onmicrosoft.com::04285961-8f1d-4dac-83a4-2cd896b4506a" providerId="AD" clId="Web-{37D81B48-FA70-4BDC-2B20-4A4FC120D5F8}" dt="2022-01-23T09:39:41.435" v="101" actId="20577"/>
          <ac:spMkLst>
            <pc:docMk/>
            <pc:sldMk cId="4113844564" sldId="1437"/>
            <ac:spMk id="6" creationId="{8B63CED6-6A77-4739-A3C6-C05B704237FA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0DCA796D-5A3A-B255-4CC0-C205104043CD}"/>
    <pc:docChg chg="modSld">
      <pc:chgData name="Teoh Teik Toe" userId="S::teohteiktoe@tssglobalsingapore.onmicrosoft.com::04285961-8f1d-4dac-83a4-2cd896b4506a" providerId="AD" clId="Web-{0DCA796D-5A3A-B255-4CC0-C205104043CD}" dt="2022-01-21T12:21:36.640" v="30" actId="20577"/>
      <pc:docMkLst>
        <pc:docMk/>
      </pc:docMkLst>
      <pc:sldChg chg="modSp">
        <pc:chgData name="Teoh Teik Toe" userId="S::teohteiktoe@tssglobalsingapore.onmicrosoft.com::04285961-8f1d-4dac-83a4-2cd896b4506a" providerId="AD" clId="Web-{0DCA796D-5A3A-B255-4CC0-C205104043CD}" dt="2022-01-21T12:21:36.640" v="30" actId="20577"/>
        <pc:sldMkLst>
          <pc:docMk/>
          <pc:sldMk cId="97377774" sldId="1369"/>
        </pc:sldMkLst>
        <pc:spChg chg="mod">
          <ac:chgData name="Teoh Teik Toe" userId="S::teohteiktoe@tssglobalsingapore.onmicrosoft.com::04285961-8f1d-4dac-83a4-2cd896b4506a" providerId="AD" clId="Web-{0DCA796D-5A3A-B255-4CC0-C205104043CD}" dt="2022-01-21T12:21:36.640" v="30" actId="20577"/>
          <ac:spMkLst>
            <pc:docMk/>
            <pc:sldMk cId="97377774" sldId="1369"/>
            <ac:spMk id="5" creationId="{A2EE23CF-BD8E-4508-8EC0-CBAE821E080D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7DE9FDE2-0371-D672-8F1C-A947322877FE}"/>
    <pc:docChg chg="addSld modSld">
      <pc:chgData name="Teoh Teik Toe" userId="S::teohteiktoe@tssglobalsingapore.onmicrosoft.com::04285961-8f1d-4dac-83a4-2cd896b4506a" providerId="AD" clId="Web-{7DE9FDE2-0371-D672-8F1C-A947322877FE}" dt="2022-01-22T03:46:17.069" v="66" actId="20577"/>
      <pc:docMkLst>
        <pc:docMk/>
      </pc:docMkLst>
      <pc:sldChg chg="modSp">
        <pc:chgData name="Teoh Teik Toe" userId="S::teohteiktoe@tssglobalsingapore.onmicrosoft.com::04285961-8f1d-4dac-83a4-2cd896b4506a" providerId="AD" clId="Web-{7DE9FDE2-0371-D672-8F1C-A947322877FE}" dt="2022-01-22T02:36:43.232" v="18" actId="20577"/>
        <pc:sldMkLst>
          <pc:docMk/>
          <pc:sldMk cId="97377774" sldId="1369"/>
        </pc:sldMkLst>
        <pc:spChg chg="mod">
          <ac:chgData name="Teoh Teik Toe" userId="S::teohteiktoe@tssglobalsingapore.onmicrosoft.com::04285961-8f1d-4dac-83a4-2cd896b4506a" providerId="AD" clId="Web-{7DE9FDE2-0371-D672-8F1C-A947322877FE}" dt="2022-01-22T02:36:43.232" v="18" actId="20577"/>
          <ac:spMkLst>
            <pc:docMk/>
            <pc:sldMk cId="97377774" sldId="1369"/>
            <ac:spMk id="5" creationId="{A2EE23CF-BD8E-4508-8EC0-CBAE821E080D}"/>
          </ac:spMkLst>
        </pc:spChg>
      </pc:sldChg>
      <pc:sldChg chg="addSp modSp">
        <pc:chgData name="Teoh Teik Toe" userId="S::teohteiktoe@tssglobalsingapore.onmicrosoft.com::04285961-8f1d-4dac-83a4-2cd896b4506a" providerId="AD" clId="Web-{7DE9FDE2-0371-D672-8F1C-A947322877FE}" dt="2022-01-22T03:46:17.069" v="66" actId="20577"/>
        <pc:sldMkLst>
          <pc:docMk/>
          <pc:sldMk cId="1625775076" sldId="1430"/>
        </pc:sldMkLst>
        <pc:spChg chg="mod">
          <ac:chgData name="Teoh Teik Toe" userId="S::teohteiktoe@tssglobalsingapore.onmicrosoft.com::04285961-8f1d-4dac-83a4-2cd896b4506a" providerId="AD" clId="Web-{7DE9FDE2-0371-D672-8F1C-A947322877FE}" dt="2022-01-22T03:46:17.069" v="66" actId="20577"/>
          <ac:spMkLst>
            <pc:docMk/>
            <pc:sldMk cId="1625775076" sldId="1430"/>
            <ac:spMk id="2" creationId="{6DAAC641-EDB2-4953-86C6-E6A2D89B7B1C}"/>
          </ac:spMkLst>
        </pc:spChg>
        <pc:spChg chg="add mod">
          <ac:chgData name="Teoh Teik Toe" userId="S::teohteiktoe@tssglobalsingapore.onmicrosoft.com::04285961-8f1d-4dac-83a4-2cd896b4506a" providerId="AD" clId="Web-{7DE9FDE2-0371-D672-8F1C-A947322877FE}" dt="2022-01-22T03:46:09.131" v="59" actId="20577"/>
          <ac:spMkLst>
            <pc:docMk/>
            <pc:sldMk cId="1625775076" sldId="1430"/>
            <ac:spMk id="3" creationId="{4013A50E-57A1-4EA2-9EAD-200F697F8F8B}"/>
          </ac:spMkLst>
        </pc:spChg>
      </pc:sldChg>
      <pc:sldChg chg="addSp delSp modSp new">
        <pc:chgData name="Teoh Teik Toe" userId="S::teohteiktoe@tssglobalsingapore.onmicrosoft.com::04285961-8f1d-4dac-83a4-2cd896b4506a" providerId="AD" clId="Web-{7DE9FDE2-0371-D672-8F1C-A947322877FE}" dt="2022-01-22T02:55:37.086" v="38" actId="1076"/>
        <pc:sldMkLst>
          <pc:docMk/>
          <pc:sldMk cId="1837922915" sldId="1431"/>
        </pc:sldMkLst>
        <pc:spChg chg="mod">
          <ac:chgData name="Teoh Teik Toe" userId="S::teohteiktoe@tssglobalsingapore.onmicrosoft.com::04285961-8f1d-4dac-83a4-2cd896b4506a" providerId="AD" clId="Web-{7DE9FDE2-0371-D672-8F1C-A947322877FE}" dt="2022-01-22T02:36:57.108" v="23" actId="20577"/>
          <ac:spMkLst>
            <pc:docMk/>
            <pc:sldMk cId="1837922915" sldId="1431"/>
            <ac:spMk id="2" creationId="{4E1A4781-D084-47FF-A2B2-B013A8B0B1EC}"/>
          </ac:spMkLst>
        </pc:spChg>
        <pc:spChg chg="del">
          <ac:chgData name="Teoh Teik Toe" userId="S::teohteiktoe@tssglobalsingapore.onmicrosoft.com::04285961-8f1d-4dac-83a4-2cd896b4506a" providerId="AD" clId="Web-{7DE9FDE2-0371-D672-8F1C-A947322877FE}" dt="2022-01-22T02:36:53.904" v="20"/>
          <ac:spMkLst>
            <pc:docMk/>
            <pc:sldMk cId="1837922915" sldId="1431"/>
            <ac:spMk id="3" creationId="{3BA619C5-03B3-4C16-9620-09CA0C056DE6}"/>
          </ac:spMkLst>
        </pc:spChg>
        <pc:picChg chg="add mod ord">
          <ac:chgData name="Teoh Teik Toe" userId="S::teohteiktoe@tssglobalsingapore.onmicrosoft.com::04285961-8f1d-4dac-83a4-2cd896b4506a" providerId="AD" clId="Web-{7DE9FDE2-0371-D672-8F1C-A947322877FE}" dt="2022-01-22T02:55:30.008" v="34" actId="1076"/>
          <ac:picMkLst>
            <pc:docMk/>
            <pc:sldMk cId="1837922915" sldId="1431"/>
            <ac:picMk id="4" creationId="{DD95943F-BDFA-4557-A8A0-043527524A6B}"/>
          </ac:picMkLst>
        </pc:picChg>
        <pc:picChg chg="add mod">
          <ac:chgData name="Teoh Teik Toe" userId="S::teohteiktoe@tssglobalsingapore.onmicrosoft.com::04285961-8f1d-4dac-83a4-2cd896b4506a" providerId="AD" clId="Web-{7DE9FDE2-0371-D672-8F1C-A947322877FE}" dt="2022-01-22T02:55:31.524" v="35" actId="1076"/>
          <ac:picMkLst>
            <pc:docMk/>
            <pc:sldMk cId="1837922915" sldId="1431"/>
            <ac:picMk id="5" creationId="{3E00FB32-7B2B-48E5-A264-4631CE4C0DA2}"/>
          </ac:picMkLst>
        </pc:picChg>
        <pc:picChg chg="add mod">
          <ac:chgData name="Teoh Teik Toe" userId="S::teohteiktoe@tssglobalsingapore.onmicrosoft.com::04285961-8f1d-4dac-83a4-2cd896b4506a" providerId="AD" clId="Web-{7DE9FDE2-0371-D672-8F1C-A947322877FE}" dt="2022-01-22T02:55:37.086" v="38" actId="1076"/>
          <ac:picMkLst>
            <pc:docMk/>
            <pc:sldMk cId="1837922915" sldId="1431"/>
            <ac:picMk id="6" creationId="{8E0659A3-5D1F-40AF-AB60-4883B066D4CB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791362F7-533F-ED26-94F5-E8E12D3BC482}"/>
    <pc:docChg chg="modSld">
      <pc:chgData name="Teoh Teik Toe" userId="S::teohteiktoe@tssglobalsingapore.onmicrosoft.com::04285961-8f1d-4dac-83a4-2cd896b4506a" providerId="AD" clId="Web-{791362F7-533F-ED26-94F5-E8E12D3BC482}" dt="2022-01-21T04:01:56.193" v="13" actId="20577"/>
      <pc:docMkLst>
        <pc:docMk/>
      </pc:docMkLst>
      <pc:sldChg chg="modSp">
        <pc:chgData name="Teoh Teik Toe" userId="S::teohteiktoe@tssglobalsingapore.onmicrosoft.com::04285961-8f1d-4dac-83a4-2cd896b4506a" providerId="AD" clId="Web-{791362F7-533F-ED26-94F5-E8E12D3BC482}" dt="2022-01-21T04:01:56.193" v="13" actId="20577"/>
        <pc:sldMkLst>
          <pc:docMk/>
          <pc:sldMk cId="97377774" sldId="1369"/>
        </pc:sldMkLst>
        <pc:spChg chg="mod">
          <ac:chgData name="Teoh Teik Toe" userId="S::teohteiktoe@tssglobalsingapore.onmicrosoft.com::04285961-8f1d-4dac-83a4-2cd896b4506a" providerId="AD" clId="Web-{791362F7-533F-ED26-94F5-E8E12D3BC482}" dt="2022-01-21T04:01:56.193" v="13" actId="20577"/>
          <ac:spMkLst>
            <pc:docMk/>
            <pc:sldMk cId="97377774" sldId="1369"/>
            <ac:spMk id="5" creationId="{A2EE23CF-BD8E-4508-8EC0-CBAE821E080D}"/>
          </ac:spMkLst>
        </pc:spChg>
        <pc:picChg chg="mod">
          <ac:chgData name="Teoh Teik Toe" userId="S::teohteiktoe@tssglobalsingapore.onmicrosoft.com::04285961-8f1d-4dac-83a4-2cd896b4506a" providerId="AD" clId="Web-{791362F7-533F-ED26-94F5-E8E12D3BC482}" dt="2022-01-21T04:01:53.786" v="8" actId="1076"/>
          <ac:picMkLst>
            <pc:docMk/>
            <pc:sldMk cId="97377774" sldId="1369"/>
            <ac:picMk id="7" creationId="{0B205553-848E-4986-A198-CFA7930C76D1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29069762-B47F-DD88-D01A-3B08B96CD42F}"/>
    <pc:docChg chg="modSld">
      <pc:chgData name="Teoh Teik Toe" userId="S::teohteiktoe@tssglobalsingapore.onmicrosoft.com::04285961-8f1d-4dac-83a4-2cd896b4506a" providerId="AD" clId="Web-{29069762-B47F-DD88-D01A-3B08B96CD42F}" dt="2022-01-26T10:07:41.619" v="1" actId="1076"/>
      <pc:docMkLst>
        <pc:docMk/>
      </pc:docMkLst>
      <pc:sldChg chg="addSp modSp">
        <pc:chgData name="Teoh Teik Toe" userId="S::teohteiktoe@tssglobalsingapore.onmicrosoft.com::04285961-8f1d-4dac-83a4-2cd896b4506a" providerId="AD" clId="Web-{29069762-B47F-DD88-D01A-3B08B96CD42F}" dt="2022-01-26T10:07:41.619" v="1" actId="1076"/>
        <pc:sldMkLst>
          <pc:docMk/>
          <pc:sldMk cId="1292744295" sldId="1427"/>
        </pc:sldMkLst>
        <pc:spChg chg="add mod">
          <ac:chgData name="Teoh Teik Toe" userId="S::teohteiktoe@tssglobalsingapore.onmicrosoft.com::04285961-8f1d-4dac-83a4-2cd896b4506a" providerId="AD" clId="Web-{29069762-B47F-DD88-D01A-3B08B96CD42F}" dt="2022-01-26T10:07:41.619" v="1" actId="1076"/>
          <ac:spMkLst>
            <pc:docMk/>
            <pc:sldMk cId="1292744295" sldId="1427"/>
            <ac:spMk id="3" creationId="{7FEF1AC6-EC46-4A6D-B415-3D410573774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1/26/2022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26/1/2022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683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988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147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74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gml.com/2016/09/28/logistic-regression-versus-decision-trees/#:~:text=Decision%20Trees%20bisect%20the%20space,generalize%20to%20planes%20and%20hyperplanes.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egcdse93mjtj6ky/AAC6SkdQoT1oD-oAwSa47u4Qa?dl=0" TargetMode="External"/><Relationship Id="rId2" Type="http://schemas.openxmlformats.org/officeDocument/2006/relationships/hyperlink" Target="https://www.dropbox.com/sh/lsjq0p395b9v3hz/AAC5N_k1s4gX-2m4xdjJ25Tka?dl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lflux.com/decision-tree-algorithm-concepts-interview-questions-set-1/" TargetMode="External"/><Relationship Id="rId7" Type="http://schemas.openxmlformats.org/officeDocument/2006/relationships/hyperlink" Target="https://www.analyticsvidhya.com/blog/2017/09/30-questions-test-tree-based-models/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pNl-JwwplA" TargetMode="External"/><Relationship Id="rId5" Type="http://schemas.openxmlformats.org/officeDocument/2006/relationships/hyperlink" Target="https://www.youtube.com/watch?v=7VeUPuFGJHk" TargetMode="External"/><Relationship Id="rId4" Type="http://schemas.openxmlformats.org/officeDocument/2006/relationships/hyperlink" Target="http://nitin-panwar.github.io/Top-100-Data-science-interview-questions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Decision </a:t>
            </a:r>
            <a:r>
              <a:rPr lang="en-US" sz="2250" b="1" dirty="0">
                <a:solidFill>
                  <a:schemeClr val="bg1"/>
                </a:solidFill>
                <a:cs typeface="Arial"/>
              </a:rPr>
              <a:t>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A6F-C7D3-4F12-9CE1-E789725E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FA9B3-5957-47D9-8D9A-5E3BD5BA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889177"/>
            <a:ext cx="5541517" cy="38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45B1-9E51-444C-AC6F-85B6B462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8" y="130842"/>
            <a:ext cx="8229600" cy="1143000"/>
          </a:xfrm>
        </p:spPr>
        <p:txBody>
          <a:bodyPr/>
          <a:lstStyle/>
          <a:p>
            <a:r>
              <a:rPr lang="en-US" dirty="0"/>
              <a:t>Decision Tree Algorithm (1 Independent Variable X and 1 Dependent Variable Y)</a:t>
            </a:r>
            <a:endParaRPr lang="en-S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090C28-0ED7-4B15-97E2-67B2F3C94398}"/>
              </a:ext>
            </a:extLst>
          </p:cNvPr>
          <p:cNvCxnSpPr>
            <a:cxnSpLocks/>
          </p:cNvCxnSpPr>
          <p:nvPr/>
        </p:nvCxnSpPr>
        <p:spPr>
          <a:xfrm>
            <a:off x="719191" y="2414427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36707F-7B4B-4B6E-BA7B-93474767C4F4}"/>
              </a:ext>
            </a:extLst>
          </p:cNvPr>
          <p:cNvSpPr txBox="1"/>
          <p:nvPr/>
        </p:nvSpPr>
        <p:spPr>
          <a:xfrm>
            <a:off x="6626588" y="225030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871DAE-06C7-4678-BC04-F9BB39345D7F}"/>
              </a:ext>
            </a:extLst>
          </p:cNvPr>
          <p:cNvSpPr/>
          <p:nvPr/>
        </p:nvSpPr>
        <p:spPr>
          <a:xfrm>
            <a:off x="3832260" y="225030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B63636-6E30-4664-B77B-589B263DC8FE}"/>
              </a:ext>
            </a:extLst>
          </p:cNvPr>
          <p:cNvSpPr/>
          <p:nvPr/>
        </p:nvSpPr>
        <p:spPr>
          <a:xfrm>
            <a:off x="4243226" y="225742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14DAA-FD56-41F1-91FF-F55436BFC1D4}"/>
              </a:ext>
            </a:extLst>
          </p:cNvPr>
          <p:cNvSpPr/>
          <p:nvPr/>
        </p:nvSpPr>
        <p:spPr>
          <a:xfrm>
            <a:off x="4684771" y="225030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53F759-BC3C-4164-B24D-D1B103CCC9E1}"/>
              </a:ext>
            </a:extLst>
          </p:cNvPr>
          <p:cNvSpPr/>
          <p:nvPr/>
        </p:nvSpPr>
        <p:spPr>
          <a:xfrm>
            <a:off x="5655679" y="225003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D8E2-6E7B-4AD6-89E6-1EAEF072FE90}"/>
              </a:ext>
            </a:extLst>
          </p:cNvPr>
          <p:cNvSpPr/>
          <p:nvPr/>
        </p:nvSpPr>
        <p:spPr>
          <a:xfrm>
            <a:off x="5131330" y="225030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7F37A-41F9-4EB0-86DF-A5B534BDE244}"/>
              </a:ext>
            </a:extLst>
          </p:cNvPr>
          <p:cNvSpPr/>
          <p:nvPr/>
        </p:nvSpPr>
        <p:spPr>
          <a:xfrm>
            <a:off x="2419564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D5CA4F-E7B4-415F-93B8-1621495A037C}"/>
              </a:ext>
            </a:extLst>
          </p:cNvPr>
          <p:cNvSpPr/>
          <p:nvPr/>
        </p:nvSpPr>
        <p:spPr>
          <a:xfrm>
            <a:off x="798935" y="225742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415515-02EB-4EDA-B2CA-C2A5FE42CB46}"/>
              </a:ext>
            </a:extLst>
          </p:cNvPr>
          <p:cNvSpPr/>
          <p:nvPr/>
        </p:nvSpPr>
        <p:spPr>
          <a:xfrm>
            <a:off x="1179571" y="2239743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BF180-A69E-46E4-BDEA-88035AED3060}"/>
              </a:ext>
            </a:extLst>
          </p:cNvPr>
          <p:cNvSpPr/>
          <p:nvPr/>
        </p:nvSpPr>
        <p:spPr>
          <a:xfrm>
            <a:off x="1579650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1205AA-84D1-4738-8FE5-C8848742A28E}"/>
              </a:ext>
            </a:extLst>
          </p:cNvPr>
          <p:cNvSpPr/>
          <p:nvPr/>
        </p:nvSpPr>
        <p:spPr>
          <a:xfrm>
            <a:off x="1979243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C0AC79-665C-49CD-850F-542C529E25D3}"/>
              </a:ext>
            </a:extLst>
          </p:cNvPr>
          <p:cNvCxnSpPr/>
          <p:nvPr/>
        </p:nvCxnSpPr>
        <p:spPr>
          <a:xfrm>
            <a:off x="3298004" y="1859622"/>
            <a:ext cx="0" cy="12328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7F45AD-55FF-4B91-BE3D-FD63B6DF5E46}"/>
              </a:ext>
            </a:extLst>
          </p:cNvPr>
          <p:cNvSpPr txBox="1"/>
          <p:nvPr/>
        </p:nvSpPr>
        <p:spPr>
          <a:xfrm>
            <a:off x="2989780" y="32671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1.7M</a:t>
            </a:r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AA30B2-BDD4-449D-AEB5-AF67F64B7FC7}"/>
              </a:ext>
            </a:extLst>
          </p:cNvPr>
          <p:cNvSpPr/>
          <p:nvPr/>
        </p:nvSpPr>
        <p:spPr>
          <a:xfrm>
            <a:off x="1490659" y="3296075"/>
            <a:ext cx="673582" cy="5702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D6AB6-AECF-4753-BD56-EB8D0DFA2D24}"/>
              </a:ext>
            </a:extLst>
          </p:cNvPr>
          <p:cNvCxnSpPr/>
          <p:nvPr/>
        </p:nvCxnSpPr>
        <p:spPr>
          <a:xfrm flipH="1">
            <a:off x="866506" y="3866280"/>
            <a:ext cx="801384" cy="997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30597B-BBAD-4D9A-84C1-AE9B7EA3B168}"/>
              </a:ext>
            </a:extLst>
          </p:cNvPr>
          <p:cNvCxnSpPr>
            <a:cxnSpLocks/>
          </p:cNvCxnSpPr>
          <p:nvPr/>
        </p:nvCxnSpPr>
        <p:spPr>
          <a:xfrm>
            <a:off x="2064690" y="3800614"/>
            <a:ext cx="1144323" cy="997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6EF4E6-AD3D-4032-BF03-87539C64A379}"/>
              </a:ext>
            </a:extLst>
          </p:cNvPr>
          <p:cNvCxnSpPr>
            <a:cxnSpLocks/>
          </p:cNvCxnSpPr>
          <p:nvPr/>
        </p:nvCxnSpPr>
        <p:spPr>
          <a:xfrm flipH="1">
            <a:off x="3986372" y="1706632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78EE54-D577-4659-A52B-79BEEF5253AB}"/>
              </a:ext>
            </a:extLst>
          </p:cNvPr>
          <p:cNvSpPr txBox="1"/>
          <p:nvPr/>
        </p:nvSpPr>
        <p:spPr>
          <a:xfrm>
            <a:off x="5049016" y="151198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  <a:endParaRPr lang="en-S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CE701E-96C4-4D45-813B-F30C474D70DD}"/>
              </a:ext>
            </a:extLst>
          </p:cNvPr>
          <p:cNvSpPr txBox="1"/>
          <p:nvPr/>
        </p:nvSpPr>
        <p:spPr>
          <a:xfrm>
            <a:off x="569221" y="152196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  <a:endParaRPr lang="en-SG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F2D226-9759-46B2-8A32-F5FC9349E4B2}"/>
              </a:ext>
            </a:extLst>
          </p:cNvPr>
          <p:cNvCxnSpPr/>
          <p:nvPr/>
        </p:nvCxnSpPr>
        <p:spPr>
          <a:xfrm>
            <a:off x="1579650" y="1859622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021514-5964-41BC-A7B7-79EFC164DB70}"/>
              </a:ext>
            </a:extLst>
          </p:cNvPr>
          <p:cNvSpPr txBox="1"/>
          <p:nvPr/>
        </p:nvSpPr>
        <p:spPr>
          <a:xfrm>
            <a:off x="1260104" y="4364983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&gt; 1.7m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100FFD-863B-4BBD-87C9-44CC47CB9F3D}"/>
              </a:ext>
            </a:extLst>
          </p:cNvPr>
          <p:cNvSpPr txBox="1"/>
          <p:nvPr/>
        </p:nvSpPr>
        <p:spPr>
          <a:xfrm>
            <a:off x="388234" y="500469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  <a:endParaRPr lang="en-S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1786D7-A7FB-4373-A2CD-00BB77BB5BF7}"/>
              </a:ext>
            </a:extLst>
          </p:cNvPr>
          <p:cNvSpPr txBox="1"/>
          <p:nvPr/>
        </p:nvSpPr>
        <p:spPr>
          <a:xfrm>
            <a:off x="2767186" y="4933067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  <a:endParaRPr lang="en-S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2A597E-856C-45BA-A04A-1A4C2939505F}"/>
              </a:ext>
            </a:extLst>
          </p:cNvPr>
          <p:cNvSpPr txBox="1"/>
          <p:nvPr/>
        </p:nvSpPr>
        <p:spPr>
          <a:xfrm>
            <a:off x="373756" y="5420006"/>
            <a:ext cx="367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height (X) to classified gender (Y)</a:t>
            </a:r>
          </a:p>
          <a:p>
            <a:r>
              <a:rPr lang="en-US" dirty="0"/>
              <a:t>Classification or Categorical Y</a:t>
            </a:r>
            <a:endParaRPr lang="en-SG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7DA52-87E6-41E2-BF48-433FD5EF7529}"/>
              </a:ext>
            </a:extLst>
          </p:cNvPr>
          <p:cNvSpPr/>
          <p:nvPr/>
        </p:nvSpPr>
        <p:spPr>
          <a:xfrm>
            <a:off x="5914175" y="3201846"/>
            <a:ext cx="673582" cy="5702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557677-936F-47D1-954E-5EF20E54CCE5}"/>
              </a:ext>
            </a:extLst>
          </p:cNvPr>
          <p:cNvCxnSpPr/>
          <p:nvPr/>
        </p:nvCxnSpPr>
        <p:spPr>
          <a:xfrm flipH="1">
            <a:off x="5290022" y="3772051"/>
            <a:ext cx="801384" cy="997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902D03-79C8-47DF-90EA-AD2C47F321D9}"/>
              </a:ext>
            </a:extLst>
          </p:cNvPr>
          <p:cNvCxnSpPr>
            <a:cxnSpLocks/>
          </p:cNvCxnSpPr>
          <p:nvPr/>
        </p:nvCxnSpPr>
        <p:spPr>
          <a:xfrm>
            <a:off x="6488206" y="3706385"/>
            <a:ext cx="1144323" cy="997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7961E5-07EA-4D9B-A570-4FA07C66EC72}"/>
              </a:ext>
            </a:extLst>
          </p:cNvPr>
          <p:cNvSpPr txBox="1"/>
          <p:nvPr/>
        </p:nvSpPr>
        <p:spPr>
          <a:xfrm>
            <a:off x="5925073" y="420283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CA8DCA-17E9-4693-AD56-F438AF6A821D}"/>
              </a:ext>
            </a:extLst>
          </p:cNvPr>
          <p:cNvSpPr txBox="1"/>
          <p:nvPr/>
        </p:nvSpPr>
        <p:spPr>
          <a:xfrm>
            <a:off x="4877199" y="3992123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  <a:endParaRPr lang="en-SG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849C6-611A-43B8-986C-B97567DEF805}"/>
              </a:ext>
            </a:extLst>
          </p:cNvPr>
          <p:cNvSpPr txBox="1"/>
          <p:nvPr/>
        </p:nvSpPr>
        <p:spPr>
          <a:xfrm>
            <a:off x="7155983" y="390142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  <a:endParaRPr lang="en-S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15E73B-FD9F-4044-86EC-D4065296060B}"/>
              </a:ext>
            </a:extLst>
          </p:cNvPr>
          <p:cNvSpPr txBox="1"/>
          <p:nvPr/>
        </p:nvSpPr>
        <p:spPr>
          <a:xfrm>
            <a:off x="4935629" y="5468695"/>
            <a:ext cx="350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gender (X) to predict Height (Y)</a:t>
            </a:r>
          </a:p>
          <a:p>
            <a:r>
              <a:rPr lang="en-US" dirty="0"/>
              <a:t>(Regression or Continuous Y)</a:t>
            </a:r>
            <a:endParaRPr lang="en-SG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042D1-E0A1-44EF-A411-1BEB25A7AD0D}"/>
              </a:ext>
            </a:extLst>
          </p:cNvPr>
          <p:cNvSpPr txBox="1"/>
          <p:nvPr/>
        </p:nvSpPr>
        <p:spPr>
          <a:xfrm>
            <a:off x="4603624" y="4754344"/>
            <a:ext cx="1884582" cy="67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1.63m (average of female height)</a:t>
            </a:r>
            <a:endParaRPr lang="en-SG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3E046-764A-4A38-B070-519B5E488A89}"/>
              </a:ext>
            </a:extLst>
          </p:cNvPr>
          <p:cNvSpPr txBox="1"/>
          <p:nvPr/>
        </p:nvSpPr>
        <p:spPr>
          <a:xfrm>
            <a:off x="6612714" y="4740259"/>
            <a:ext cx="1884582" cy="67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1.73m (average of male height)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580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9D3-9FDA-4D8B-9904-98FB50FC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58" y="157825"/>
            <a:ext cx="8229600" cy="1143000"/>
          </a:xfrm>
        </p:spPr>
        <p:txBody>
          <a:bodyPr/>
          <a:lstStyle/>
          <a:p>
            <a:r>
              <a:rPr lang="en-US" dirty="0"/>
              <a:t>2 Independent Variable, which will be at higher node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16C2-5EA6-41FE-9572-C2EDA132E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39" y="1341950"/>
            <a:ext cx="8229600" cy="12752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Depends on impurity, measurement is GINI – The higher the impurity, the higher GINI and the lower the node in hierarchy (not a good feature) and Vice Versa. Example below, height will be at higher level.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B328B-D38A-499A-8E6B-A08A54DA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57" y="2995933"/>
            <a:ext cx="2405681" cy="841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132691-AAA8-4849-99B1-706E49E020B1}"/>
              </a:ext>
            </a:extLst>
          </p:cNvPr>
          <p:cNvCxnSpPr>
            <a:cxnSpLocks/>
          </p:cNvCxnSpPr>
          <p:nvPr/>
        </p:nvCxnSpPr>
        <p:spPr>
          <a:xfrm>
            <a:off x="1407559" y="4419167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86A7B-E521-4BCA-B800-04B1009E5CB0}"/>
              </a:ext>
            </a:extLst>
          </p:cNvPr>
          <p:cNvSpPr txBox="1"/>
          <p:nvPr/>
        </p:nvSpPr>
        <p:spPr>
          <a:xfrm>
            <a:off x="7314956" y="425504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  <a:endParaRPr lang="en-S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743860-C4E2-43B9-8DFB-EAB026970029}"/>
              </a:ext>
            </a:extLst>
          </p:cNvPr>
          <p:cNvSpPr/>
          <p:nvPr/>
        </p:nvSpPr>
        <p:spPr>
          <a:xfrm>
            <a:off x="4520628" y="425504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BB5120-4B98-4372-9DDB-C363BCD826D2}"/>
              </a:ext>
            </a:extLst>
          </p:cNvPr>
          <p:cNvSpPr/>
          <p:nvPr/>
        </p:nvSpPr>
        <p:spPr>
          <a:xfrm>
            <a:off x="4931594" y="426216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3812D3-F238-4E92-942B-3EEDCC0C5FB0}"/>
              </a:ext>
            </a:extLst>
          </p:cNvPr>
          <p:cNvSpPr/>
          <p:nvPr/>
        </p:nvSpPr>
        <p:spPr>
          <a:xfrm>
            <a:off x="5373139" y="425504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D48D4A-B027-492E-A86A-EA614816F484}"/>
              </a:ext>
            </a:extLst>
          </p:cNvPr>
          <p:cNvSpPr/>
          <p:nvPr/>
        </p:nvSpPr>
        <p:spPr>
          <a:xfrm>
            <a:off x="6498159" y="4244483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09CF1-6DF9-4437-AF74-27C45EA4DD5A}"/>
              </a:ext>
            </a:extLst>
          </p:cNvPr>
          <p:cNvSpPr/>
          <p:nvPr/>
        </p:nvSpPr>
        <p:spPr>
          <a:xfrm>
            <a:off x="5819698" y="425504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9B51F-D814-4977-AF33-2B6E19DC0C0A}"/>
              </a:ext>
            </a:extLst>
          </p:cNvPr>
          <p:cNvSpPr/>
          <p:nvPr/>
        </p:nvSpPr>
        <p:spPr>
          <a:xfrm>
            <a:off x="6134913" y="4233938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6DC4C-D43C-41BB-AEDF-EB511296C649}"/>
              </a:ext>
            </a:extLst>
          </p:cNvPr>
          <p:cNvSpPr/>
          <p:nvPr/>
        </p:nvSpPr>
        <p:spPr>
          <a:xfrm>
            <a:off x="1487303" y="426216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0EDB2-EED1-435F-938E-0E0AE7834409}"/>
              </a:ext>
            </a:extLst>
          </p:cNvPr>
          <p:cNvSpPr/>
          <p:nvPr/>
        </p:nvSpPr>
        <p:spPr>
          <a:xfrm>
            <a:off x="1867939" y="4244483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44C540-ECD2-4CB1-B57F-D4A3C93768B0}"/>
              </a:ext>
            </a:extLst>
          </p:cNvPr>
          <p:cNvSpPr/>
          <p:nvPr/>
        </p:nvSpPr>
        <p:spPr>
          <a:xfrm>
            <a:off x="2268018" y="426216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2751C-59ED-4D25-9A97-CA5EBBD8E478}"/>
              </a:ext>
            </a:extLst>
          </p:cNvPr>
          <p:cNvSpPr/>
          <p:nvPr/>
        </p:nvSpPr>
        <p:spPr>
          <a:xfrm>
            <a:off x="2667611" y="426216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7FE628-D775-4F75-848C-CBD0BE37295A}"/>
              </a:ext>
            </a:extLst>
          </p:cNvPr>
          <p:cNvCxnSpPr>
            <a:cxnSpLocks/>
          </p:cNvCxnSpPr>
          <p:nvPr/>
        </p:nvCxnSpPr>
        <p:spPr>
          <a:xfrm flipH="1">
            <a:off x="4674740" y="3711372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F0775D-CF72-4830-BF10-DF09EDDC7387}"/>
              </a:ext>
            </a:extLst>
          </p:cNvPr>
          <p:cNvSpPr txBox="1"/>
          <p:nvPr/>
        </p:nvSpPr>
        <p:spPr>
          <a:xfrm>
            <a:off x="5737384" y="351672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12D8A-13EF-4B04-A529-21CE6530A6A5}"/>
              </a:ext>
            </a:extLst>
          </p:cNvPr>
          <p:cNvSpPr txBox="1"/>
          <p:nvPr/>
        </p:nvSpPr>
        <p:spPr>
          <a:xfrm>
            <a:off x="1257589" y="352670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  <a:endParaRPr lang="en-SG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665961-C90F-42EF-BAB1-9736F7D5A07D}"/>
              </a:ext>
            </a:extLst>
          </p:cNvPr>
          <p:cNvCxnSpPr/>
          <p:nvPr/>
        </p:nvCxnSpPr>
        <p:spPr>
          <a:xfrm>
            <a:off x="2268018" y="3864362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89B351-FCA6-40FD-9D5F-BF26C3407BD3}"/>
              </a:ext>
            </a:extLst>
          </p:cNvPr>
          <p:cNvCxnSpPr>
            <a:cxnSpLocks/>
          </p:cNvCxnSpPr>
          <p:nvPr/>
        </p:nvCxnSpPr>
        <p:spPr>
          <a:xfrm>
            <a:off x="1409989" y="5729256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BAD28A-F5CE-40E8-B9AF-F07A7F5DBBDA}"/>
              </a:ext>
            </a:extLst>
          </p:cNvPr>
          <p:cNvSpPr txBox="1"/>
          <p:nvPr/>
        </p:nvSpPr>
        <p:spPr>
          <a:xfrm>
            <a:off x="7317386" y="5565138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  <a:endParaRPr lang="en-SG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ED0487-BD61-43B3-BF0D-C6ECFB641349}"/>
              </a:ext>
            </a:extLst>
          </p:cNvPr>
          <p:cNvSpPr/>
          <p:nvPr/>
        </p:nvSpPr>
        <p:spPr>
          <a:xfrm>
            <a:off x="4523058" y="556513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743539-8BF8-4D98-9DEA-EFAC2D8EB914}"/>
              </a:ext>
            </a:extLst>
          </p:cNvPr>
          <p:cNvSpPr/>
          <p:nvPr/>
        </p:nvSpPr>
        <p:spPr>
          <a:xfrm>
            <a:off x="3103631" y="5564540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E16A54-51B9-40BB-BE70-4D55F280558D}"/>
              </a:ext>
            </a:extLst>
          </p:cNvPr>
          <p:cNvSpPr/>
          <p:nvPr/>
        </p:nvSpPr>
        <p:spPr>
          <a:xfrm>
            <a:off x="5375569" y="556513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7C8E66B-BBE1-45CA-9A8D-2D948E75EF83}"/>
              </a:ext>
            </a:extLst>
          </p:cNvPr>
          <p:cNvSpPr/>
          <p:nvPr/>
        </p:nvSpPr>
        <p:spPr>
          <a:xfrm>
            <a:off x="6553657" y="556486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AE40A3D-6135-4871-80A1-74B126EB2877}"/>
              </a:ext>
            </a:extLst>
          </p:cNvPr>
          <p:cNvSpPr/>
          <p:nvPr/>
        </p:nvSpPr>
        <p:spPr>
          <a:xfrm>
            <a:off x="1918479" y="5586172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12D4FF-BB8F-41A8-8A6C-E1DB1FEE33C6}"/>
              </a:ext>
            </a:extLst>
          </p:cNvPr>
          <p:cNvSpPr/>
          <p:nvPr/>
        </p:nvSpPr>
        <p:spPr>
          <a:xfrm>
            <a:off x="6134913" y="5564540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E2B2C9-00A4-4951-AA5F-3C965B416A9C}"/>
              </a:ext>
            </a:extLst>
          </p:cNvPr>
          <p:cNvSpPr/>
          <p:nvPr/>
        </p:nvSpPr>
        <p:spPr>
          <a:xfrm>
            <a:off x="1489733" y="5572255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319BBA-B542-4CAC-A579-5672CFA6A456}"/>
              </a:ext>
            </a:extLst>
          </p:cNvPr>
          <p:cNvSpPr/>
          <p:nvPr/>
        </p:nvSpPr>
        <p:spPr>
          <a:xfrm>
            <a:off x="4974526" y="5564868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C45BFB-3015-4947-8539-AF3645F1EF81}"/>
              </a:ext>
            </a:extLst>
          </p:cNvPr>
          <p:cNvSpPr/>
          <p:nvPr/>
        </p:nvSpPr>
        <p:spPr>
          <a:xfrm>
            <a:off x="2270448" y="557225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B53043-8535-4206-BCA6-4CD35BA9AF86}"/>
              </a:ext>
            </a:extLst>
          </p:cNvPr>
          <p:cNvSpPr/>
          <p:nvPr/>
        </p:nvSpPr>
        <p:spPr>
          <a:xfrm>
            <a:off x="2670041" y="557225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04E48-BC7F-498E-9228-3204428E2417}"/>
              </a:ext>
            </a:extLst>
          </p:cNvPr>
          <p:cNvCxnSpPr>
            <a:cxnSpLocks/>
          </p:cNvCxnSpPr>
          <p:nvPr/>
        </p:nvCxnSpPr>
        <p:spPr>
          <a:xfrm flipH="1">
            <a:off x="4677170" y="5021461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B5E29A-998A-42AE-BDF8-0295BA76F033}"/>
              </a:ext>
            </a:extLst>
          </p:cNvPr>
          <p:cNvSpPr txBox="1"/>
          <p:nvPr/>
        </p:nvSpPr>
        <p:spPr>
          <a:xfrm>
            <a:off x="5739814" y="482681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  <a:endParaRPr lang="en-SG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2C6943-64B1-4428-A4EC-33D66FAFE742}"/>
              </a:ext>
            </a:extLst>
          </p:cNvPr>
          <p:cNvSpPr txBox="1"/>
          <p:nvPr/>
        </p:nvSpPr>
        <p:spPr>
          <a:xfrm>
            <a:off x="1260019" y="4836795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A272A0-A5A1-4AEE-8ECE-74C1EE9DA927}"/>
              </a:ext>
            </a:extLst>
          </p:cNvPr>
          <p:cNvCxnSpPr/>
          <p:nvPr/>
        </p:nvCxnSpPr>
        <p:spPr>
          <a:xfrm>
            <a:off x="2270448" y="5174451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28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A827-1E23-4D89-9725-760582E5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Gini Index – A is “budget”, N1 “Shopping”</a:t>
            </a:r>
          </a:p>
        </p:txBody>
      </p:sp>
      <p:pic>
        <p:nvPicPr>
          <p:cNvPr id="1026" name="Picture 2" descr="Classification">
            <a:extLst>
              <a:ext uri="{FF2B5EF4-FFF2-40B4-BE49-F238E27FC236}">
                <a16:creationId xmlns:a16="http://schemas.microsoft.com/office/drawing/2014/main" id="{D27E7084-DF84-4022-92BF-3395623B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3" y="1706632"/>
            <a:ext cx="6116494" cy="394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5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8685-1B99-4E12-A106-3B24035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(Random Forest) &amp;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endParaRPr lang="en-SG" dirty="0"/>
          </a:p>
        </p:txBody>
      </p:sp>
      <p:pic>
        <p:nvPicPr>
          <p:cNvPr id="5122" name="Picture 2" descr="What is the difference between Bagging and Boosting? | Quantdare">
            <a:extLst>
              <a:ext uri="{FF2B5EF4-FFF2-40B4-BE49-F238E27FC236}">
                <a16:creationId xmlns:a16="http://schemas.microsoft.com/office/drawing/2014/main" id="{9BFB4117-B0F4-458B-A0B8-356BEE1F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9162"/>
            <a:ext cx="76200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3B92B1-AC85-4DFC-88ED-0E28285D62F7}"/>
              </a:ext>
            </a:extLst>
          </p:cNvPr>
          <p:cNvSpPr/>
          <p:nvPr/>
        </p:nvSpPr>
        <p:spPr>
          <a:xfrm>
            <a:off x="2296511" y="5648037"/>
            <a:ext cx="5817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https://images.app.goo.gl/QsNjBambxZRSxyYF9</a:t>
            </a:r>
          </a:p>
        </p:txBody>
      </p:sp>
    </p:spTree>
    <p:extLst>
      <p:ext uri="{BB962C8B-B14F-4D97-AF65-F5344CB8AC3E}">
        <p14:creationId xmlns:p14="http://schemas.microsoft.com/office/powerpoint/2010/main" val="170306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C0A8-FAE4-449D-A95A-A4CAD93D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8D93D-AA0A-4BF0-A82C-AB838CAE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8" y="1828800"/>
            <a:ext cx="7170445" cy="42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4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47DB-DFFD-4C59-B5BC-FB020874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A9A7E-70E5-4A2E-BF16-006193F9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64" y="1476525"/>
            <a:ext cx="5867400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5D67B-A84F-4C76-9E68-0DC3B2959A76}"/>
              </a:ext>
            </a:extLst>
          </p:cNvPr>
          <p:cNvSpPr txBox="1"/>
          <p:nvPr/>
        </p:nvSpPr>
        <p:spPr>
          <a:xfrm>
            <a:off x="1320229" y="5677050"/>
            <a:ext cx="750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https://www.kdnuggets.com/2020/12/xgboost-what-when.html</a:t>
            </a:r>
          </a:p>
        </p:txBody>
      </p:sp>
    </p:spTree>
    <p:extLst>
      <p:ext uri="{BB962C8B-B14F-4D97-AF65-F5344CB8AC3E}">
        <p14:creationId xmlns:p14="http://schemas.microsoft.com/office/powerpoint/2010/main" val="63716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4A45-E29B-4D5A-A8E8-181E4EB2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24" y="214311"/>
            <a:ext cx="8229600" cy="11430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96AC-6609-478F-A69C-363CA1A9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8" y="1357311"/>
            <a:ext cx="7853442" cy="4185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AFE42-371E-4B1A-A468-2ABBF12EFB80}"/>
              </a:ext>
            </a:extLst>
          </p:cNvPr>
          <p:cNvSpPr/>
          <p:nvPr/>
        </p:nvSpPr>
        <p:spPr>
          <a:xfrm>
            <a:off x="272264" y="5775242"/>
            <a:ext cx="887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https://towardsdatascience.com/https-medium-com-vishalmorde-xgboost-algorithm-long-she-may-rein-edd9f99be63d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48204-FA03-4BAE-BDD3-D5B3EFCF2321}"/>
              </a:ext>
            </a:extLst>
          </p:cNvPr>
          <p:cNvSpPr/>
          <p:nvPr/>
        </p:nvSpPr>
        <p:spPr>
          <a:xfrm>
            <a:off x="6400800" y="1315017"/>
            <a:ext cx="2286000" cy="1101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710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B140-D872-4B17-9725-3D444D98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Algo – Train on Residual</a:t>
            </a:r>
            <a:br>
              <a:rPr lang="en-US" dirty="0"/>
            </a:br>
            <a:r>
              <a:rPr lang="en-US" dirty="0"/>
              <a:t>(increase the weight for error data)</a:t>
            </a:r>
            <a:endParaRPr lang="en-SG" dirty="0"/>
          </a:p>
        </p:txBody>
      </p:sp>
      <p:pic>
        <p:nvPicPr>
          <p:cNvPr id="1026" name="Picture 2" descr="Image result for xgboost">
            <a:extLst>
              <a:ext uri="{FF2B5EF4-FFF2-40B4-BE49-F238E27FC236}">
                <a16:creationId xmlns:a16="http://schemas.microsoft.com/office/drawing/2014/main" id="{8BDD55B7-9661-473A-8968-2370C75E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2310339"/>
            <a:ext cx="7140539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ACA596-48EC-47D7-9A62-CC445D0CA8F1}"/>
              </a:ext>
            </a:extLst>
          </p:cNvPr>
          <p:cNvCxnSpPr/>
          <p:nvPr/>
        </p:nvCxnSpPr>
        <p:spPr>
          <a:xfrm flipH="1">
            <a:off x="1345915" y="1706632"/>
            <a:ext cx="1890445" cy="2978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153A08-7EF8-491C-8343-F3FE50D8EE77}"/>
              </a:ext>
            </a:extLst>
          </p:cNvPr>
          <p:cNvCxnSpPr/>
          <p:nvPr/>
        </p:nvCxnSpPr>
        <p:spPr>
          <a:xfrm flipH="1">
            <a:off x="2989780" y="1787703"/>
            <a:ext cx="698642" cy="1232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515C-8E8E-4989-B2BC-01B986D3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1" y="122858"/>
            <a:ext cx="8229600" cy="1143000"/>
          </a:xfrm>
        </p:spPr>
        <p:txBody>
          <a:bodyPr/>
          <a:lstStyle/>
          <a:p>
            <a:r>
              <a:rPr lang="en-US" dirty="0"/>
              <a:t>Why &amp; What Extreme?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7A00-9F4D-4D5C-A182-A40AB5BCB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01" y="1716968"/>
            <a:ext cx="8229600" cy="3876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XGBoost</a:t>
            </a:r>
            <a:r>
              <a:rPr lang="en-US" dirty="0"/>
              <a:t>” = Regularized gradient boosting?</a:t>
            </a:r>
          </a:p>
          <a:p>
            <a:r>
              <a:rPr lang="en-US" dirty="0"/>
              <a:t>Learning Rate</a:t>
            </a:r>
          </a:p>
          <a:p>
            <a:r>
              <a:rPr lang="en-US" dirty="0"/>
              <a:t>Pruning</a:t>
            </a:r>
          </a:p>
          <a:p>
            <a:r>
              <a:rPr lang="en-US" dirty="0"/>
              <a:t>Cross Validation</a:t>
            </a:r>
          </a:p>
          <a:p>
            <a:r>
              <a:rPr lang="en-US" dirty="0"/>
              <a:t>Depth</a:t>
            </a:r>
          </a:p>
          <a:p>
            <a:r>
              <a:rPr lang="en-US" dirty="0"/>
              <a:t>Min Split</a:t>
            </a:r>
          </a:p>
          <a:p>
            <a:r>
              <a:rPr lang="en-US" dirty="0"/>
              <a:t>Train on Residual</a:t>
            </a:r>
          </a:p>
          <a:p>
            <a:r>
              <a:rPr lang="en-US" dirty="0"/>
              <a:t>Impute Missing Value</a:t>
            </a:r>
          </a:p>
          <a:p>
            <a:r>
              <a:rPr lang="en-SG" dirty="0"/>
              <a:t>Penalises complexity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020D2-B6C5-458E-A971-8D648168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27" y="2807734"/>
            <a:ext cx="44862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481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Intro to decision tree</a:t>
            </a:r>
          </a:p>
          <a:p>
            <a:r>
              <a:rPr lang="en-US" sz="2800" dirty="0"/>
              <a:t>Model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 err="1"/>
              <a:t>XGBoost</a:t>
            </a:r>
            <a:endParaRPr lang="en-US" sz="2400" dirty="0"/>
          </a:p>
          <a:p>
            <a:r>
              <a:rPr lang="en-US" sz="2800" dirty="0"/>
              <a:t>Data</a:t>
            </a:r>
          </a:p>
          <a:p>
            <a:pPr lvl="1"/>
            <a:r>
              <a:rPr lang="en-US" sz="2400" dirty="0"/>
              <a:t>Credit Card Upgrade (Classification)</a:t>
            </a:r>
          </a:p>
          <a:p>
            <a:pPr lvl="1"/>
            <a:r>
              <a:rPr lang="en-US" sz="2400" dirty="0"/>
              <a:t>Sharpe Ratio (Regression)</a:t>
            </a:r>
          </a:p>
          <a:p>
            <a:pPr lvl="1"/>
            <a:r>
              <a:rPr lang="en-US" sz="2400" dirty="0"/>
              <a:t>Equity Data (Classification &amp; Regression)</a:t>
            </a:r>
          </a:p>
          <a:p>
            <a:pPr lvl="1"/>
            <a:r>
              <a:rPr lang="en-US" sz="2400" dirty="0"/>
              <a:t>German Credit (Classification)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6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0EB2-9BFF-4FE0-869E-0048BB6E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vs Regression</a:t>
            </a:r>
            <a:endParaRPr lang="en-SG" dirty="0"/>
          </a:p>
        </p:txBody>
      </p:sp>
      <p:pic>
        <p:nvPicPr>
          <p:cNvPr id="3076" name="Picture 4" descr="Logistic Regression Vs Decision Trees Vs SVM: Part I- Edvancer ...">
            <a:extLst>
              <a:ext uri="{FF2B5EF4-FFF2-40B4-BE49-F238E27FC236}">
                <a16:creationId xmlns:a16="http://schemas.microsoft.com/office/drawing/2014/main" id="{CFB540FF-450D-4AEA-83D6-5D681902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1869896"/>
            <a:ext cx="3664450" cy="29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E97A1E-3892-4A11-AB2E-3147CE03F008}"/>
              </a:ext>
            </a:extLst>
          </p:cNvPr>
          <p:cNvSpPr/>
          <p:nvPr/>
        </p:nvSpPr>
        <p:spPr>
          <a:xfrm>
            <a:off x="2049695" y="5345601"/>
            <a:ext cx="593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https://images.app.goo.gl/bxDBHJMEUVSCvFFL9</a:t>
            </a:r>
          </a:p>
        </p:txBody>
      </p:sp>
      <p:pic>
        <p:nvPicPr>
          <p:cNvPr id="3078" name="Picture 6" descr="Logistic Regression Vs Decision Trees Vs SVM: Part I- Edvancer ...">
            <a:extLst>
              <a:ext uri="{FF2B5EF4-FFF2-40B4-BE49-F238E27FC236}">
                <a16:creationId xmlns:a16="http://schemas.microsoft.com/office/drawing/2014/main" id="{E8DB1248-4402-4B72-98B4-05E3245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05" y="1869896"/>
            <a:ext cx="3664450" cy="29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78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E9E3-3B47-4EE2-B8DF-E2145199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84" y="40079"/>
            <a:ext cx="8229600" cy="1143000"/>
          </a:xfrm>
        </p:spPr>
        <p:txBody>
          <a:bodyPr/>
          <a:lstStyle/>
          <a:p>
            <a:r>
              <a:rPr lang="en-US" dirty="0"/>
              <a:t>Decision Tree vs Others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D1AE5-8F96-401F-8BFE-2D0B67EF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7" y="1183079"/>
            <a:ext cx="6971014" cy="49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41F0-D9FA-4DDF-811F-C84F4EB9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84" y="449339"/>
            <a:ext cx="8229600" cy="1143000"/>
          </a:xfrm>
        </p:spPr>
        <p:txBody>
          <a:bodyPr/>
          <a:lstStyle/>
          <a:p>
            <a:r>
              <a:rPr lang="en-US" dirty="0"/>
              <a:t>Comparison : Regression vs Decision Tree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81D12-4A8D-4132-905D-0B1E0B9A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364788"/>
            <a:ext cx="876300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E8017-4FDF-4B91-87B7-3852FFF2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9" y="1695080"/>
            <a:ext cx="6632237" cy="24349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761BCE-6CA6-4A9E-9458-95A05951EE23}"/>
              </a:ext>
            </a:extLst>
          </p:cNvPr>
          <p:cNvSpPr/>
          <p:nvPr/>
        </p:nvSpPr>
        <p:spPr>
          <a:xfrm>
            <a:off x="1684963" y="1592339"/>
            <a:ext cx="2270588" cy="554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12FB1-9A6E-43B8-9047-4EF5DFDB7F40}"/>
              </a:ext>
            </a:extLst>
          </p:cNvPr>
          <p:cNvSpPr/>
          <p:nvPr/>
        </p:nvSpPr>
        <p:spPr>
          <a:xfrm>
            <a:off x="1782297" y="4251461"/>
            <a:ext cx="2697236" cy="554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383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99E5-694C-4DA8-8C48-D37C72CD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101295"/>
            <a:ext cx="8229600" cy="1143000"/>
          </a:xfrm>
        </p:spPr>
        <p:txBody>
          <a:bodyPr/>
          <a:lstStyle/>
          <a:p>
            <a:r>
              <a:rPr lang="en-US" dirty="0"/>
              <a:t>When is regression better than decision tree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92598-18CB-4958-BBF1-ADBA36D1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02" y="1609382"/>
            <a:ext cx="6596491" cy="3276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C679C4-0E0A-4ACE-A63B-E5B4FE52146E}"/>
              </a:ext>
            </a:extLst>
          </p:cNvPr>
          <p:cNvSpPr/>
          <p:nvPr/>
        </p:nvSpPr>
        <p:spPr>
          <a:xfrm>
            <a:off x="110447" y="5457194"/>
            <a:ext cx="8923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dirty="0">
                <a:hlinkClick r:id="rId3"/>
              </a:rPr>
              <a:t>https://blog.bigml.com/2016/09/28/logistic-regression-versus-decision-trees/#:~:text=Decision%20Trees%20bisect%20the%20space,generalize%20to%20planes%20and%20hyperplanes.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987954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3911-D111-448B-99BC-8252A64F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Hottest Question on Decision Tree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C3C80-AFEB-4871-BC6B-0288CE76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explain cost function of decision trees?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68B21-BE24-4E64-BF25-32857339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6" y="2686268"/>
            <a:ext cx="4347359" cy="2074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5397E-44D9-47AD-87B9-669EE56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4048"/>
            <a:ext cx="3273410" cy="1866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2EA455-AB9B-4EA6-8F45-3559E3162B22}"/>
              </a:ext>
            </a:extLst>
          </p:cNvPr>
          <p:cNvCxnSpPr/>
          <p:nvPr/>
        </p:nvCxnSpPr>
        <p:spPr>
          <a:xfrm flipV="1">
            <a:off x="1859622" y="4760466"/>
            <a:ext cx="616450" cy="68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3FE5E8-C6A6-4FD5-8F9B-8C4F5CC0A73E}"/>
              </a:ext>
            </a:extLst>
          </p:cNvPr>
          <p:cNvSpPr txBox="1"/>
          <p:nvPr/>
        </p:nvSpPr>
        <p:spPr>
          <a:xfrm>
            <a:off x="219611" y="5445303"/>
            <a:ext cx="404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selection of attribute at which nodes.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3F4A09-4016-4BA2-BD16-E994A9E77CC2}"/>
              </a:ext>
            </a:extLst>
          </p:cNvPr>
          <p:cNvCxnSpPr/>
          <p:nvPr/>
        </p:nvCxnSpPr>
        <p:spPr>
          <a:xfrm flipV="1">
            <a:off x="5578867" y="4760466"/>
            <a:ext cx="410967" cy="499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3D9AD3-0E16-460D-AFA1-06C1C1C77DBF}"/>
              </a:ext>
            </a:extLst>
          </p:cNvPr>
          <p:cNvSpPr txBox="1"/>
          <p:nvPr/>
        </p:nvSpPr>
        <p:spPr>
          <a:xfrm>
            <a:off x="4881618" y="5420645"/>
            <a:ext cx="349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testing of the tree performance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8324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0AAC-F2F8-458D-9DA6-752F1864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and When to Stop (avoid overfitting)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2B05-E366-406A-9333-E02D69AE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Which Model and When to Stop (avoid overfitting)</a:t>
            </a:r>
          </a:p>
          <a:p>
            <a:r>
              <a:rPr lang="en-US" dirty="0"/>
              <a:t>Regression: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 using </a:t>
            </a:r>
            <a:r>
              <a:rPr lang="en-US" dirty="0" err="1"/>
              <a:t>Rsq</a:t>
            </a:r>
            <a:endParaRPr lang="en-US" dirty="0"/>
          </a:p>
          <a:p>
            <a:pPr lvl="1"/>
            <a:r>
              <a:rPr lang="en-US" dirty="0" err="1"/>
              <a:t>Glm</a:t>
            </a:r>
            <a:r>
              <a:rPr lang="en-US" dirty="0"/>
              <a:t> using AIC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CART Using Complexity Parameter</a:t>
            </a:r>
          </a:p>
          <a:p>
            <a:pPr lvl="1"/>
            <a:r>
              <a:rPr lang="en-US" dirty="0"/>
              <a:t>Random Forest – 500 trees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– each tree has 6 layers 100 trees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Complex algorithm (many) Next Week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503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11B9-258B-4A2E-8A37-99AF0FF8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 of Decision Trees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6290-270A-4CC0-848B-B1AA2B56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 generate understandable rules.</a:t>
            </a:r>
          </a:p>
          <a:p>
            <a:r>
              <a:rPr lang="en-US" dirty="0"/>
              <a:t>Decision trees are capable of handling both continuous and categorical variables.</a:t>
            </a:r>
          </a:p>
          <a:p>
            <a:r>
              <a:rPr lang="en-US" dirty="0"/>
              <a:t>Decision trees provide a clear indication of which fields are most important for prediction or classification.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0C0EC-30AC-4C68-B7EF-BCDCC2DD023A}"/>
              </a:ext>
            </a:extLst>
          </p:cNvPr>
          <p:cNvSpPr/>
          <p:nvPr/>
        </p:nvSpPr>
        <p:spPr>
          <a:xfrm>
            <a:off x="4099389" y="1889196"/>
            <a:ext cx="3010328" cy="46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46182-2AC0-43F1-88EA-7410B121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12" y="3102467"/>
            <a:ext cx="180825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11B9-258B-4A2E-8A37-99AF0FF8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Advantages &amp; Disadvantages of Decision Trees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6290-270A-4CC0-848B-B1AA2B56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 appropriate for a continuous attribute. </a:t>
            </a:r>
          </a:p>
          <a:p>
            <a:r>
              <a:rPr lang="en-US" dirty="0"/>
              <a:t>The process of growing a decision tree is computationally expensive. At each node, each candidate splitting field must be sorted before its best split can be found. </a:t>
            </a:r>
            <a:endParaRPr lang="en-US" b="1" i="1" dirty="0"/>
          </a:p>
          <a:p>
            <a:r>
              <a:rPr lang="en-US" dirty="0"/>
              <a:t>Overfitting problem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1BB1-F95E-40F5-AAB6-080325A8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05" y="1840573"/>
            <a:ext cx="3133616" cy="58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E2B4C-0EBE-4700-A938-8E60DF50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9" y="3428999"/>
            <a:ext cx="3133616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50E9-FF99-4871-98BB-E4B388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Common terms used with Decision trees: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3515-AECC-4128-B71B-07A0612D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Root Node:</a:t>
            </a:r>
            <a:r>
              <a:rPr lang="en-US" dirty="0"/>
              <a:t> It represents entire population or sample and this further gets divided into two or more homogeneous sets.</a:t>
            </a:r>
          </a:p>
          <a:p>
            <a:r>
              <a:rPr lang="en-US" b="1" dirty="0"/>
              <a:t>Splitting:</a:t>
            </a:r>
            <a:r>
              <a:rPr lang="en-US" dirty="0"/>
              <a:t> It is a process of dividing a node into two or more sub-nodes.</a:t>
            </a:r>
          </a:p>
          <a:p>
            <a:r>
              <a:rPr lang="en-US" b="1" dirty="0"/>
              <a:t>Decision Node:</a:t>
            </a:r>
            <a:r>
              <a:rPr lang="en-US" dirty="0"/>
              <a:t> When a sub-node splits into further sub-nodes, then it is called decision node.</a:t>
            </a:r>
          </a:p>
          <a:p>
            <a:r>
              <a:rPr lang="en-US" b="1" dirty="0"/>
              <a:t>Leaf/ Terminal Node:</a:t>
            </a:r>
            <a:r>
              <a:rPr lang="en-US" dirty="0"/>
              <a:t> Nodes do not split is called Leaf or Terminal node.</a:t>
            </a:r>
          </a:p>
          <a:p>
            <a:r>
              <a:rPr lang="en-US" b="1" dirty="0"/>
              <a:t>Pruning:</a:t>
            </a:r>
            <a:r>
              <a:rPr lang="en-US" dirty="0"/>
              <a:t> When we remove sub-nodes of a decision node, this process is called pruning. You can say opposite process of splitting.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75F14-7666-47F9-BCD8-3E816DE5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8566"/>
            <a:ext cx="2748337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9E65-64B3-4B3B-83A0-4FA89BA4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feature selections matter to Decision Tree algorithms?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0DD78-C0E3-42BA-843A-9D925C6C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2119791"/>
            <a:ext cx="8496728" cy="1455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04E2D-1A5D-4981-A92F-4931FE3C32AB}"/>
              </a:ext>
            </a:extLst>
          </p:cNvPr>
          <p:cNvSpPr/>
          <p:nvPr/>
        </p:nvSpPr>
        <p:spPr>
          <a:xfrm>
            <a:off x="4900773" y="2732926"/>
            <a:ext cx="2291137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D2858-C5C8-4980-B868-408C5B06E779}"/>
              </a:ext>
            </a:extLst>
          </p:cNvPr>
          <p:cNvSpPr/>
          <p:nvPr/>
        </p:nvSpPr>
        <p:spPr>
          <a:xfrm>
            <a:off x="529119" y="5072596"/>
            <a:ext cx="8085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https://datascience.stackexchange.com/questions/51615/does-feature-selections-matter-to-decision-tree-algorithms</a:t>
            </a:r>
          </a:p>
        </p:txBody>
      </p:sp>
    </p:spTree>
    <p:extLst>
      <p:ext uri="{BB962C8B-B14F-4D97-AF65-F5344CB8AC3E}">
        <p14:creationId xmlns:p14="http://schemas.microsoft.com/office/powerpoint/2010/main" val="71593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" y="2323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 of a model on test set: Accuracy (For Classifier), for continuous, using RMSE on slide 31</a:t>
            </a:r>
            <a:endParaRPr lang="en-SG" dirty="0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54" y="1806837"/>
            <a:ext cx="5236042" cy="30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4912-5101-4852-BCB1-86E86455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7E06-808B-4455-98D0-A9D16ED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35" y="1884398"/>
            <a:ext cx="6393844" cy="38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1854-F893-4FA9-8B22-9200905D0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0" y="4326303"/>
            <a:ext cx="8229600" cy="1143000"/>
          </a:xfrm>
        </p:spPr>
        <p:txBody>
          <a:bodyPr/>
          <a:lstStyle/>
          <a:p>
            <a:r>
              <a:rPr lang="en-US" dirty="0"/>
              <a:t>Credit Card Upgrade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9E01E-0FE9-4D74-B589-AC84B67B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04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1854-F893-4FA9-8B22-9200905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– Credit Card Upgrade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08D7-F63F-4E70-B836-41295281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Classification and Regression Tree (CART)</a:t>
            </a:r>
          </a:p>
          <a:p>
            <a:r>
              <a:rPr lang="en-US" sz="2800" dirty="0"/>
              <a:t>Can be applied for either continuous or categorical Y.</a:t>
            </a:r>
          </a:p>
          <a:p>
            <a:r>
              <a:rPr lang="en-US" sz="2800" dirty="0"/>
              <a:t>Results and Interpretation [High </a:t>
            </a:r>
            <a:r>
              <a:rPr lang="en-US" sz="2800" dirty="0" err="1"/>
              <a:t>explanability</a:t>
            </a:r>
            <a:r>
              <a:rPr lang="en-US" sz="2800" dirty="0"/>
              <a:t>]</a:t>
            </a:r>
          </a:p>
          <a:p>
            <a:r>
              <a:rPr lang="en-US" sz="2800" dirty="0"/>
              <a:t>Phrase 1: Grow the Tree</a:t>
            </a:r>
          </a:p>
          <a:p>
            <a:r>
              <a:rPr lang="en-US" sz="2800" dirty="0"/>
              <a:t>Phrase 2: Prune the Tree</a:t>
            </a:r>
          </a:p>
          <a:p>
            <a:r>
              <a:rPr lang="en-US" sz="2800" dirty="0"/>
              <a:t>Selecting the “best”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9E01E-0FE9-4D74-B589-AC84B67B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04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C460-18FD-4EE0-B570-5D9C6A52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Using R - </a:t>
            </a:r>
            <a:r>
              <a:rPr lang="en-US" dirty="0" err="1"/>
              <a:t>rpart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41FB-9111-44DD-8D9E-87D9F741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rows of data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1571-6104-4FF7-965A-7BD43BFB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30598-C342-460A-91EE-422A33DC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14" y="816099"/>
            <a:ext cx="1680188" cy="5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4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EE23CF-BD8E-4508-8EC0-CBAE821E080D}"/>
              </a:ext>
            </a:extLst>
          </p:cNvPr>
          <p:cNvSpPr txBox="1"/>
          <p:nvPr/>
        </p:nvSpPr>
        <p:spPr>
          <a:xfrm>
            <a:off x="272263" y="138651"/>
            <a:ext cx="8471045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d = read.csv("CreditCardUpgrade.csv")</a:t>
            </a:r>
          </a:p>
          <a:p>
            <a:r>
              <a:rPr lang="en-SG" dirty="0"/>
              <a:t>summary(d)</a:t>
            </a:r>
          </a:p>
          <a:p>
            <a:endParaRPr lang="en-SG" dirty="0"/>
          </a:p>
          <a:p>
            <a:r>
              <a:rPr lang="en-SG" dirty="0" err="1"/>
              <a:t>d$Upgraded</a:t>
            </a:r>
            <a:r>
              <a:rPr lang="en-SG" dirty="0"/>
              <a:t> = factor(</a:t>
            </a:r>
            <a:r>
              <a:rPr lang="en-SG" dirty="0" err="1"/>
              <a:t>d$Upgraded</a:t>
            </a:r>
            <a:r>
              <a:rPr lang="en-SG" dirty="0"/>
              <a:t>, levels = c(0,1), labels = c("No", "Yes"))</a:t>
            </a:r>
          </a:p>
          <a:p>
            <a:r>
              <a:rPr lang="en-SG" dirty="0" err="1"/>
              <a:t>d$SuppCard</a:t>
            </a:r>
            <a:r>
              <a:rPr lang="en-SG" dirty="0"/>
              <a:t> = factor(</a:t>
            </a:r>
            <a:r>
              <a:rPr lang="en-SG" dirty="0" err="1"/>
              <a:t>d$SuppCard</a:t>
            </a:r>
            <a:r>
              <a:rPr lang="en-SG" dirty="0"/>
              <a:t>, levels = c(0,1), labels = c("No", "Yes"))</a:t>
            </a:r>
          </a:p>
          <a:p>
            <a:endParaRPr lang="en-SG" dirty="0"/>
          </a:p>
          <a:p>
            <a:r>
              <a:rPr lang="en-SG" dirty="0"/>
              <a:t>library(</a:t>
            </a:r>
            <a:r>
              <a:rPr lang="en-SG" dirty="0" err="1"/>
              <a:t>rpart</a:t>
            </a:r>
            <a:r>
              <a:rPr lang="en-SG" dirty="0"/>
              <a:t>) #</a:t>
            </a:r>
            <a:r>
              <a:rPr lang="en-SG" dirty="0">
                <a:ea typeface="+mn-lt"/>
                <a:cs typeface="+mn-lt"/>
              </a:rPr>
              <a:t> </a:t>
            </a:r>
            <a:r>
              <a:rPr lang="en-SG" b="1" dirty="0">
                <a:ea typeface="+mn-lt"/>
                <a:cs typeface="+mn-lt"/>
              </a:rPr>
              <a:t>recursive partitioning</a:t>
            </a:r>
            <a:r>
              <a:rPr lang="en-SG" dirty="0">
                <a:ea typeface="+mn-lt"/>
                <a:cs typeface="+mn-lt"/>
              </a:rPr>
              <a:t> and CART (classification and regression trees</a:t>
            </a:r>
            <a:endParaRPr lang="en-SG" dirty="0">
              <a:cs typeface="Calibri"/>
            </a:endParaRPr>
          </a:p>
          <a:p>
            <a:r>
              <a:rPr lang="en-SG" dirty="0"/>
              <a:t>library(</a:t>
            </a:r>
            <a:r>
              <a:rPr lang="en-SG" dirty="0" err="1"/>
              <a:t>rpart.plot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 err="1"/>
              <a:t>set.seed</a:t>
            </a:r>
            <a:r>
              <a:rPr lang="en-SG" dirty="0"/>
              <a:t>(2)</a:t>
            </a:r>
          </a:p>
          <a:p>
            <a:r>
              <a:rPr lang="en-SG" dirty="0"/>
              <a:t>model = </a:t>
            </a:r>
            <a:r>
              <a:rPr lang="en-SG" dirty="0" err="1"/>
              <a:t>rpart</a:t>
            </a:r>
            <a:r>
              <a:rPr lang="en-SG" dirty="0"/>
              <a:t>(</a:t>
            </a:r>
            <a:r>
              <a:rPr lang="en-SG" dirty="0" err="1"/>
              <a:t>d$Upgraded</a:t>
            </a:r>
            <a:r>
              <a:rPr lang="en-SG" dirty="0"/>
              <a:t> ~ .,data=d)</a:t>
            </a:r>
          </a:p>
          <a:p>
            <a:r>
              <a:rPr lang="en-SG" dirty="0"/>
              <a:t>#https://www.rdocumentation.org/packages/rpart.plot/versions/3.0.9/topics/rpart.plot</a:t>
            </a:r>
          </a:p>
          <a:p>
            <a:r>
              <a:rPr lang="en-SG" dirty="0" err="1"/>
              <a:t>prp</a:t>
            </a:r>
            <a:r>
              <a:rPr lang="en-SG" dirty="0"/>
              <a:t>(model, type = 2, extra = 4)</a:t>
            </a:r>
          </a:p>
          <a:p>
            <a:endParaRPr lang="en-SG" dirty="0"/>
          </a:p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d, type = "class")</a:t>
            </a:r>
          </a:p>
          <a:p>
            <a:r>
              <a:rPr lang="en-SG" dirty="0"/>
              <a:t>print(pred)</a:t>
            </a:r>
          </a:p>
          <a:p>
            <a:endParaRPr lang="en-SG" dirty="0"/>
          </a:p>
          <a:p>
            <a:r>
              <a:rPr lang="en-SG" dirty="0"/>
              <a:t>cm = table(</a:t>
            </a:r>
            <a:r>
              <a:rPr lang="en-SG" dirty="0" err="1"/>
              <a:t>d$Upgraded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endParaRPr lang="en-SG" dirty="0"/>
          </a:p>
          <a:p>
            <a:r>
              <a:rPr lang="en-SG" dirty="0" err="1"/>
              <a:t>plotcp</a:t>
            </a:r>
            <a:r>
              <a:rPr lang="en-SG" dirty="0"/>
              <a:t>(model)</a:t>
            </a:r>
          </a:p>
          <a:p>
            <a:r>
              <a:rPr lang="en-SG" dirty="0">
                <a:ea typeface="+mn-lt"/>
                <a:cs typeface="+mn-lt"/>
              </a:rPr>
              <a:t># to find out split : model[["splits"]]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05553-848E-4986-A198-CFA7930C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94" y="4143239"/>
            <a:ext cx="2416619" cy="177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7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4781-D084-47FF-A2B2-B013A8B0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Use excel</a:t>
            </a:r>
            <a:endParaRPr lang="en-GB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D95943F-BDFA-4557-A8A0-043527524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075" y="351780"/>
            <a:ext cx="3366316" cy="2097230"/>
          </a:xfrm>
        </p:spPr>
      </p:pic>
      <p:pic>
        <p:nvPicPr>
          <p:cNvPr id="5" name="Picture 5" descr="Text, table&#10;&#10;Description automatically generated">
            <a:extLst>
              <a:ext uri="{FF2B5EF4-FFF2-40B4-BE49-F238E27FC236}">
                <a16:creationId xmlns:a16="http://schemas.microsoft.com/office/drawing/2014/main" id="{3E00FB32-7B2B-48E5-A264-4631CE4C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6" y="2713415"/>
            <a:ext cx="7460087" cy="1270183"/>
          </a:xfrm>
          <a:prstGeom prst="rect">
            <a:avLst/>
          </a:prstGeom>
        </p:spPr>
      </p:pic>
      <p:pic>
        <p:nvPicPr>
          <p:cNvPr id="6" name="Picture 6" descr="Text, table&#10;&#10;Description automatically generated">
            <a:extLst>
              <a:ext uri="{FF2B5EF4-FFF2-40B4-BE49-F238E27FC236}">
                <a16:creationId xmlns:a16="http://schemas.microsoft.com/office/drawing/2014/main" id="{8E0659A3-5D1F-40AF-AB60-4883B066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865" y="4346803"/>
            <a:ext cx="5962918" cy="15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2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9337-10D4-4316-8E3B-293F5199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0" y="834940"/>
            <a:ext cx="7886700" cy="1325563"/>
          </a:xfrm>
        </p:spPr>
        <p:txBody>
          <a:bodyPr/>
          <a:lstStyle/>
          <a:p>
            <a:r>
              <a:rPr lang="en-US" dirty="0"/>
              <a:t>Should you Prune the tree? No if the error is dropping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14EF7-8C57-4057-B67A-E68A37D7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2D88-E428-4864-9096-1779E0D8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46" y="2261950"/>
            <a:ext cx="5590968" cy="35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5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7D66-FC6E-4E5A-A70D-F0CF2183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201"/>
            <a:ext cx="7886700" cy="1325563"/>
          </a:xfrm>
        </p:spPr>
        <p:txBody>
          <a:bodyPr/>
          <a:lstStyle/>
          <a:p>
            <a:r>
              <a:rPr lang="en-US" dirty="0"/>
              <a:t>Activity 2: M2: Grow the Tree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6CADC-3DD5-4674-9D89-F649ABF6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AA710-F3AF-4B3A-9AD2-489A6776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92" y="2778681"/>
            <a:ext cx="5137206" cy="3401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4642B-359E-454D-8CC0-4734F80E5480}"/>
              </a:ext>
            </a:extLst>
          </p:cNvPr>
          <p:cNvSpPr txBox="1"/>
          <p:nvPr/>
        </p:nvSpPr>
        <p:spPr>
          <a:xfrm>
            <a:off x="372438" y="1293105"/>
            <a:ext cx="8399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 = </a:t>
            </a:r>
            <a:r>
              <a:rPr lang="en-SG" dirty="0" err="1"/>
              <a:t>rpart</a:t>
            </a:r>
            <a:r>
              <a:rPr lang="en-SG" dirty="0"/>
              <a:t>(</a:t>
            </a:r>
            <a:r>
              <a:rPr lang="en-SG" dirty="0" err="1"/>
              <a:t>d$Upgraded</a:t>
            </a:r>
            <a:r>
              <a:rPr lang="en-SG" dirty="0"/>
              <a:t> ~ ., data=d, control = </a:t>
            </a:r>
            <a:r>
              <a:rPr lang="en-SG" dirty="0" err="1"/>
              <a:t>rpart.control</a:t>
            </a:r>
            <a:r>
              <a:rPr lang="en-SG" dirty="0"/>
              <a:t>(</a:t>
            </a:r>
            <a:r>
              <a:rPr lang="en-SG" dirty="0" err="1"/>
              <a:t>minsplit</a:t>
            </a:r>
            <a:r>
              <a:rPr lang="en-SG" dirty="0"/>
              <a:t> = 2))</a:t>
            </a:r>
          </a:p>
          <a:p>
            <a:r>
              <a:rPr lang="en-SG" dirty="0" err="1"/>
              <a:t>prp</a:t>
            </a:r>
            <a:r>
              <a:rPr lang="en-SG" dirty="0"/>
              <a:t>(model, type =2, extra = 104)</a:t>
            </a:r>
          </a:p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d, type = "class")</a:t>
            </a:r>
          </a:p>
          <a:p>
            <a:r>
              <a:rPr lang="en-SG" dirty="0"/>
              <a:t>print(pred)</a:t>
            </a:r>
          </a:p>
          <a:p>
            <a:r>
              <a:rPr lang="en-SG" dirty="0"/>
              <a:t>cm = table(pred, </a:t>
            </a:r>
            <a:r>
              <a:rPr lang="en-SG" dirty="0" err="1"/>
              <a:t>d$Upgraded</a:t>
            </a:r>
            <a:r>
              <a:rPr lang="en-SG" dirty="0"/>
              <a:t>)</a:t>
            </a:r>
          </a:p>
          <a:p>
            <a:r>
              <a:rPr lang="en-SG" dirty="0"/>
              <a:t>print(cm)</a:t>
            </a:r>
          </a:p>
          <a:p>
            <a:endParaRPr lang="en-SG" dirty="0"/>
          </a:p>
          <a:p>
            <a:r>
              <a:rPr lang="en-SG" dirty="0" err="1"/>
              <a:t>plotcp</a:t>
            </a:r>
            <a:r>
              <a:rPr lang="en-SG" dirty="0"/>
              <a:t>(model)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8163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8D1E-D481-451A-AD75-5B965A20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Prune The Tree for M2? Yes, error goes up after 0.044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2E84-BAF7-48A0-B0F4-CBE887A5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D6871-8808-440A-BCB5-B355DD1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714891"/>
            <a:ext cx="6391275" cy="4641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10B4FD-E532-4429-81A9-4F6FAEED4401}"/>
              </a:ext>
            </a:extLst>
          </p:cNvPr>
          <p:cNvSpPr/>
          <p:nvPr/>
        </p:nvSpPr>
        <p:spPr>
          <a:xfrm>
            <a:off x="5536096" y="4353339"/>
            <a:ext cx="288234" cy="21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280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2E02-F5F8-4E3F-9A2C-E17B705B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M3 Pruned the tree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BBE5-C970-42B1-AC47-2AB5D970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E791F-630B-4C0F-B00B-EE9815AE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14589"/>
            <a:ext cx="3943350" cy="228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731E6B-D374-4DFC-981C-222A5260B9DC}"/>
              </a:ext>
            </a:extLst>
          </p:cNvPr>
          <p:cNvSpPr/>
          <p:nvPr/>
        </p:nvSpPr>
        <p:spPr>
          <a:xfrm>
            <a:off x="2653461" y="2393347"/>
            <a:ext cx="2113748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093E-CDA0-4420-AF1B-67FB94C81B2B}"/>
              </a:ext>
            </a:extLst>
          </p:cNvPr>
          <p:cNvSpPr txBox="1"/>
          <p:nvPr/>
        </p:nvSpPr>
        <p:spPr>
          <a:xfrm>
            <a:off x="578777" y="1405851"/>
            <a:ext cx="7633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Find Optimum CP</a:t>
            </a:r>
          </a:p>
          <a:p>
            <a:r>
              <a:rPr lang="en-SG" dirty="0" err="1"/>
              <a:t>printcp</a:t>
            </a:r>
            <a:r>
              <a:rPr lang="en-SG" dirty="0"/>
              <a:t>(model)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7CFD2F-C6DB-41D3-8A4B-83E8B72C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77" y="2872261"/>
            <a:ext cx="52387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2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aka Regression 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6D72-20B9-47D5-B868-2D4B4EE9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prune at CP Optimum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844AF-67E2-4BDF-B76A-9DCC07F6528E}"/>
              </a:ext>
            </a:extLst>
          </p:cNvPr>
          <p:cNvSpPr txBox="1"/>
          <p:nvPr/>
        </p:nvSpPr>
        <p:spPr>
          <a:xfrm>
            <a:off x="457200" y="1889196"/>
            <a:ext cx="77518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Prune the max tree m2 using a particular CP value</a:t>
            </a:r>
          </a:p>
          <a:p>
            <a:r>
              <a:rPr lang="en-SG" dirty="0"/>
              <a:t>model = prune(model, cp = 0.038462)</a:t>
            </a:r>
          </a:p>
          <a:p>
            <a:r>
              <a:rPr lang="en-SG" dirty="0" err="1"/>
              <a:t>prp</a:t>
            </a:r>
            <a:r>
              <a:rPr lang="en-SG" dirty="0"/>
              <a:t>(model, type=0, extra=104)</a:t>
            </a:r>
          </a:p>
          <a:p>
            <a:r>
              <a:rPr lang="en-SG" dirty="0" err="1"/>
              <a:t>plotcp</a:t>
            </a:r>
            <a:r>
              <a:rPr lang="en-SG" dirty="0"/>
              <a:t>(model)</a:t>
            </a:r>
          </a:p>
          <a:p>
            <a:r>
              <a:rPr lang="en-SG" dirty="0" err="1"/>
              <a:t>pred</a:t>
            </a:r>
            <a:r>
              <a:rPr lang="en-SG" dirty="0"/>
              <a:t> = predict(model, </a:t>
            </a:r>
            <a:r>
              <a:rPr lang="en-SG" dirty="0" err="1"/>
              <a:t>newdata</a:t>
            </a:r>
            <a:r>
              <a:rPr lang="en-SG" dirty="0"/>
              <a:t> = d, type="class")</a:t>
            </a:r>
          </a:p>
          <a:p>
            <a:r>
              <a:rPr lang="en-SG" dirty="0"/>
              <a:t>table(</a:t>
            </a:r>
            <a:r>
              <a:rPr lang="en-SG" dirty="0" err="1"/>
              <a:t>d$Upgraded</a:t>
            </a:r>
            <a:r>
              <a:rPr lang="en-SG" dirty="0"/>
              <a:t>, </a:t>
            </a:r>
            <a:r>
              <a:rPr lang="en-SG" dirty="0" err="1"/>
              <a:t>pred</a:t>
            </a:r>
            <a:r>
              <a:rPr lang="en-SG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820E8-204D-4619-BC50-866758E0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26" y="3629833"/>
            <a:ext cx="4130211" cy="19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8D1E-D481-451A-AD75-5B965A20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474"/>
            <a:ext cx="8229600" cy="1143000"/>
          </a:xfrm>
        </p:spPr>
        <p:txBody>
          <a:bodyPr/>
          <a:lstStyle/>
          <a:p>
            <a:r>
              <a:rPr lang="en-US" dirty="0"/>
              <a:t>Prune The Tree for M3? </a:t>
            </a:r>
            <a:br>
              <a:rPr lang="en-US" dirty="0"/>
            </a:br>
            <a:r>
              <a:rPr lang="en-US" dirty="0"/>
              <a:t>No need to Prune, error did not go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2E84-BAF7-48A0-B0F4-CBE887A5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0B4FD-E532-4429-81A9-4F6FAEED4401}"/>
              </a:ext>
            </a:extLst>
          </p:cNvPr>
          <p:cNvSpPr/>
          <p:nvPr/>
        </p:nvSpPr>
        <p:spPr>
          <a:xfrm>
            <a:off x="5536096" y="4353339"/>
            <a:ext cx="288234" cy="218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03AA0-E615-41DB-88C3-8A30F35C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98" y="2322808"/>
            <a:ext cx="6373402" cy="34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0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6D57-B68C-4276-ADF9-96D78EC4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10" y="722934"/>
            <a:ext cx="7886700" cy="1325563"/>
          </a:xfrm>
        </p:spPr>
        <p:txBody>
          <a:bodyPr/>
          <a:lstStyle/>
          <a:p>
            <a:r>
              <a:rPr lang="en-US" dirty="0"/>
              <a:t>Feature Engineering - Ranking, Purchase more important than </a:t>
            </a:r>
            <a:r>
              <a:rPr lang="en-US" dirty="0" err="1"/>
              <a:t>SuppCard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B4979-B734-4774-9947-EFAEAD516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25" y="2934701"/>
            <a:ext cx="5836270" cy="12794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AFB2-7ABC-4F17-805F-E7D947CB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CC416-4201-4069-9739-2C56E30F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9" y="2854918"/>
            <a:ext cx="6652241" cy="1406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591BE-E098-47DA-9428-4B935DCEB5D0}"/>
              </a:ext>
            </a:extLst>
          </p:cNvPr>
          <p:cNvSpPr txBox="1"/>
          <p:nvPr/>
        </p:nvSpPr>
        <p:spPr>
          <a:xfrm>
            <a:off x="693506" y="22317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model$variable.importance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844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3D9A-815F-48D0-8515-17F08158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858"/>
            <a:ext cx="8229600" cy="1143000"/>
          </a:xfrm>
        </p:spPr>
        <p:txBody>
          <a:bodyPr/>
          <a:lstStyle/>
          <a:p>
            <a:r>
              <a:rPr lang="en-US" dirty="0"/>
              <a:t>Activity 4 : Compare the final Results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F0A-0DCC-462D-9C20-F982E29F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EA56B-58D8-47F0-B65C-93F3ABE6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730749"/>
            <a:ext cx="7658100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11081-CDAB-441F-92CA-DDDB75C2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63518"/>
            <a:ext cx="786765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2E094-D341-4486-B6A7-B79F56A4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384577"/>
            <a:ext cx="7848600" cy="1419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F9476-FE6B-46FD-A2CA-BD6669FC1638}"/>
              </a:ext>
            </a:extLst>
          </p:cNvPr>
          <p:cNvSpPr txBox="1"/>
          <p:nvPr/>
        </p:nvSpPr>
        <p:spPr>
          <a:xfrm>
            <a:off x="5523671" y="3578817"/>
            <a:ext cx="2796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 has zero error but model 3 has 3 error, which is better?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38C93-678C-410D-B934-EDAA705CC144}"/>
              </a:ext>
            </a:extLst>
          </p:cNvPr>
          <p:cNvSpPr/>
          <p:nvPr/>
        </p:nvSpPr>
        <p:spPr>
          <a:xfrm>
            <a:off x="5452025" y="3515972"/>
            <a:ext cx="2939500" cy="114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CEF4-EC74-4BAC-A25E-F6F29C12E147}"/>
              </a:ext>
            </a:extLst>
          </p:cNvPr>
          <p:cNvSpPr/>
          <p:nvPr/>
        </p:nvSpPr>
        <p:spPr>
          <a:xfrm>
            <a:off x="628650" y="2087555"/>
            <a:ext cx="1919341" cy="87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DAE60-2B38-4EC5-BAA9-2CCD06E5249F}"/>
              </a:ext>
            </a:extLst>
          </p:cNvPr>
          <p:cNvSpPr/>
          <p:nvPr/>
        </p:nvSpPr>
        <p:spPr>
          <a:xfrm>
            <a:off x="533400" y="3684864"/>
            <a:ext cx="1919341" cy="87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2AF53-90DC-4E12-B3FB-BE4E9971A5B6}"/>
              </a:ext>
            </a:extLst>
          </p:cNvPr>
          <p:cNvSpPr/>
          <p:nvPr/>
        </p:nvSpPr>
        <p:spPr>
          <a:xfrm>
            <a:off x="533400" y="5611811"/>
            <a:ext cx="1919341" cy="87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3514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57509A-945D-48A9-8A88-EB3522F507D2}"/>
              </a:ext>
            </a:extLst>
          </p:cNvPr>
          <p:cNvSpPr txBox="1"/>
          <p:nvPr/>
        </p:nvSpPr>
        <p:spPr>
          <a:xfrm>
            <a:off x="287675" y="1787774"/>
            <a:ext cx="835404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pandas as pd</a:t>
            </a:r>
          </a:p>
          <a:p>
            <a:r>
              <a:rPr lang="en-SG" sz="1400" dirty="0"/>
              <a:t>df = </a:t>
            </a:r>
            <a:r>
              <a:rPr lang="en-SG" sz="1400" dirty="0" err="1"/>
              <a:t>pd.read_csv</a:t>
            </a:r>
            <a:r>
              <a:rPr lang="en-SG" sz="1400" dirty="0"/>
              <a:t>("C:/Users/Teoh Teik Teo/OneDrive - TSS Global Pte. Ltd/TT Library/AI Model/Data/CreditCardUpgrade.csv")</a:t>
            </a:r>
          </a:p>
          <a:p>
            <a:r>
              <a:rPr lang="en-SG" sz="1400" dirty="0"/>
              <a:t>print(df)</a:t>
            </a:r>
          </a:p>
          <a:p>
            <a:r>
              <a:rPr lang="en-SG" sz="1400" dirty="0"/>
              <a:t>X = </a:t>
            </a:r>
            <a:r>
              <a:rPr lang="en-SG" sz="1400" dirty="0" err="1"/>
              <a:t>df.loc</a:t>
            </a:r>
            <a:r>
              <a:rPr lang="en-SG" sz="1400" dirty="0"/>
              <a:t>[:,["Purchases", "</a:t>
            </a:r>
            <a:r>
              <a:rPr lang="en-SG" sz="1400" dirty="0" err="1"/>
              <a:t>SuppCard</a:t>
            </a:r>
            <a:r>
              <a:rPr lang="en-SG" sz="1400" dirty="0"/>
              <a:t>"]]</a:t>
            </a:r>
          </a:p>
          <a:p>
            <a:r>
              <a:rPr lang="en-SG" sz="1400" dirty="0"/>
              <a:t>Y = </a:t>
            </a:r>
            <a:r>
              <a:rPr lang="en-SG" sz="1400" dirty="0" err="1"/>
              <a:t>df.loc</a:t>
            </a:r>
            <a:r>
              <a:rPr lang="en-SG" sz="1400" dirty="0"/>
              <a:t>[:,"Upgraded"]</a:t>
            </a:r>
          </a:p>
          <a:p>
            <a:r>
              <a:rPr lang="en-SG" sz="1400" dirty="0"/>
              <a:t>print(X,Y)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</a:t>
            </a:r>
            <a:r>
              <a:rPr lang="en-SG" sz="1400" dirty="0"/>
              <a:t> import tree</a:t>
            </a:r>
          </a:p>
          <a:p>
            <a:r>
              <a:rPr lang="en-SG" sz="1400" dirty="0"/>
              <a:t>#https://scikit-learn.org/stable/modules/generated/sklearn.tree.DecisionTreeClassifier.html</a:t>
            </a:r>
          </a:p>
          <a:p>
            <a:r>
              <a:rPr lang="en-SG" sz="1400" dirty="0"/>
              <a:t>model = </a:t>
            </a:r>
            <a:r>
              <a:rPr lang="en-SG" sz="1400" dirty="0" err="1"/>
              <a:t>tree.DecisionTreeClassifier</a:t>
            </a:r>
            <a:r>
              <a:rPr lang="en-SG" sz="1400" dirty="0"/>
              <a:t>(</a:t>
            </a:r>
            <a:r>
              <a:rPr lang="en-SG" sz="1400" dirty="0" err="1"/>
              <a:t>max_depth</a:t>
            </a:r>
            <a:r>
              <a:rPr lang="en-SG" sz="1400" dirty="0"/>
              <a:t>=3)</a:t>
            </a:r>
          </a:p>
          <a:p>
            <a:r>
              <a:rPr lang="en-SG" sz="1400" dirty="0" err="1"/>
              <a:t>model.fit</a:t>
            </a:r>
            <a:r>
              <a:rPr lang="en-SG" sz="1400" dirty="0"/>
              <a:t>(X, Y)</a:t>
            </a:r>
          </a:p>
          <a:p>
            <a:r>
              <a:rPr lang="en-SG" sz="1400" dirty="0"/>
              <a:t>pred = </a:t>
            </a:r>
            <a:r>
              <a:rPr lang="en-SG" sz="1400" dirty="0" err="1"/>
              <a:t>model.predict</a:t>
            </a:r>
            <a:r>
              <a:rPr lang="en-SG" sz="1400" dirty="0"/>
              <a:t>(X)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sklearn.metrics</a:t>
            </a:r>
            <a:r>
              <a:rPr lang="en-SG" sz="1400" dirty="0"/>
              <a:t> import </a:t>
            </a:r>
            <a:r>
              <a:rPr lang="en-SG" sz="1400" dirty="0" err="1"/>
              <a:t>confusion_matrix</a:t>
            </a:r>
            <a:endParaRPr lang="en-SG" sz="1400" dirty="0"/>
          </a:p>
          <a:p>
            <a:r>
              <a:rPr lang="en-SG" sz="1400" dirty="0"/>
              <a:t>cm = </a:t>
            </a:r>
            <a:r>
              <a:rPr lang="en-SG" sz="1400" dirty="0" err="1"/>
              <a:t>confusion_matrix</a:t>
            </a:r>
            <a:r>
              <a:rPr lang="en-SG" sz="1400" dirty="0"/>
              <a:t>(Y, pred)</a:t>
            </a:r>
          </a:p>
          <a:p>
            <a:r>
              <a:rPr lang="en-SG" sz="1400" dirty="0"/>
              <a:t>print(cm)</a:t>
            </a:r>
          </a:p>
          <a:p>
            <a:r>
              <a:rPr lang="en-SG" sz="1400" dirty="0"/>
              <a:t>accuracy = (cm[0,0] + cm[1,1])/sum(sum(cm))</a:t>
            </a:r>
          </a:p>
          <a:p>
            <a:r>
              <a:rPr lang="en-SG" sz="1400" dirty="0"/>
              <a:t>print(accuracy)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32BE12-3BFD-432C-9591-01F125F7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538854"/>
            <a:ext cx="2152437" cy="1143000"/>
          </a:xfrm>
        </p:spPr>
        <p:txBody>
          <a:bodyPr/>
          <a:lstStyle/>
          <a:p>
            <a:r>
              <a:rPr lang="en-US" dirty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22039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 dirty="0"/>
              <a:t>Use Grid (max depth, min sample split)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import math</a:t>
            </a:r>
            <a:endParaRPr lang="en-US" sz="160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20)]))</a:t>
            </a:r>
            <a:endParaRPr lang="en-SG" sz="1600" dirty="0">
              <a:cs typeface="Calibri"/>
            </a:endParaRPr>
          </a:p>
          <a:p>
            <a:r>
              <a:rPr lang="en-SG" sz="1600" dirty="0" err="1">
                <a:ea typeface="+mn-lt"/>
                <a:cs typeface="+mn-lt"/>
              </a:rPr>
              <a:t>grid_results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(X, Y)</a:t>
            </a:r>
          </a:p>
          <a:p>
            <a:r>
              <a:rPr lang="en-SG" sz="1600" err="1">
                <a:ea typeface="+mn-lt"/>
                <a:cs typeface="+mn-lt"/>
              </a:rPr>
              <a:t>grid_results.best_params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3A50E-57A1-4EA2-9EAD-200F697F8F8B}"/>
              </a:ext>
            </a:extLst>
          </p:cNvPr>
          <p:cNvSpPr txBox="1"/>
          <p:nvPr/>
        </p:nvSpPr>
        <p:spPr>
          <a:xfrm>
            <a:off x="198012" y="3731653"/>
            <a:ext cx="874797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import math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from </a:t>
            </a:r>
            <a:r>
              <a:rPr lang="en-US" sz="1600" dirty="0" err="1"/>
              <a:t>sklearn.model_selection</a:t>
            </a:r>
            <a:r>
              <a:rPr lang="en-US" sz="1600" dirty="0"/>
              <a:t> import </a:t>
            </a:r>
            <a:r>
              <a:rPr lang="en-US" sz="1600" dirty="0" err="1"/>
              <a:t>GridSearchCV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/>
              <a:t>model = </a:t>
            </a:r>
            <a:r>
              <a:rPr lang="en-US" sz="1600" err="1"/>
              <a:t>tree.DecisionTreeClassifier</a:t>
            </a:r>
            <a:r>
              <a:rPr lang="en-US" sz="1600" dirty="0"/>
              <a:t>()</a:t>
            </a:r>
            <a:endParaRPr lang="en-US" sz="1600">
              <a:cs typeface="Calibri"/>
            </a:endParaRPr>
          </a:p>
          <a:p>
            <a:r>
              <a:rPr lang="en-US" sz="1600" dirty="0"/>
              <a:t>grid = </a:t>
            </a:r>
            <a:r>
              <a:rPr lang="en-US" sz="1600" err="1"/>
              <a:t>GridSearchCV</a:t>
            </a:r>
            <a:r>
              <a:rPr lang="en-US" sz="1600" dirty="0"/>
              <a:t>(estimator = model, </a:t>
            </a:r>
            <a:r>
              <a:rPr lang="en-US" sz="1600" err="1"/>
              <a:t>param_grid</a:t>
            </a:r>
            <a:r>
              <a:rPr lang="en-US" sz="1600" dirty="0"/>
              <a:t> = </a:t>
            </a:r>
            <a:r>
              <a:rPr lang="en-US" sz="1600" err="1"/>
              <a:t>dict</a:t>
            </a:r>
            <a:r>
              <a:rPr lang="en-US" sz="1600" dirty="0"/>
              <a:t>( </a:t>
            </a:r>
            <a:r>
              <a:rPr lang="en-US" sz="1600" err="1"/>
              <a:t>min_samples_split</a:t>
            </a:r>
            <a:r>
              <a:rPr lang="en-US" sz="1600" dirty="0"/>
              <a:t> = [</a:t>
            </a:r>
            <a:r>
              <a:rPr lang="en-US" sz="1600" err="1"/>
              <a:t>i</a:t>
            </a:r>
            <a:r>
              <a:rPr lang="en-US" sz="1600" dirty="0"/>
              <a:t> for </a:t>
            </a:r>
            <a:r>
              <a:rPr lang="en-US" sz="1600" err="1"/>
              <a:t>i</a:t>
            </a:r>
            <a:r>
              <a:rPr lang="en-US" sz="1600" dirty="0"/>
              <a:t> in range(3, 20)]))</a:t>
            </a:r>
            <a:endParaRPr lang="en-US" sz="1600">
              <a:cs typeface="Calibri"/>
            </a:endParaRPr>
          </a:p>
          <a:p>
            <a:r>
              <a:rPr lang="en-US" sz="1600" err="1"/>
              <a:t>grid_results</a:t>
            </a:r>
            <a:r>
              <a:rPr lang="en-US" sz="1600" dirty="0"/>
              <a:t> = </a:t>
            </a:r>
            <a:r>
              <a:rPr lang="en-US" sz="1600" err="1"/>
              <a:t>grid.fit</a:t>
            </a:r>
            <a:r>
              <a:rPr lang="en-US" sz="1600" dirty="0"/>
              <a:t>(X, Y)</a:t>
            </a:r>
            <a:endParaRPr lang="en-US" sz="1600">
              <a:cs typeface="Calibri"/>
            </a:endParaRPr>
          </a:p>
          <a:p>
            <a:r>
              <a:rPr lang="en-US" sz="1600" err="1"/>
              <a:t>grid_results.best_params</a:t>
            </a:r>
            <a:r>
              <a:rPr lang="en-US" sz="1600" dirty="0"/>
              <a:t>_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775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6F2F-79E5-4679-BD58-47C5BBC4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1506"/>
            <a:ext cx="8229600" cy="1143000"/>
          </a:xfrm>
        </p:spPr>
        <p:txBody>
          <a:bodyPr/>
          <a:lstStyle/>
          <a:p>
            <a:r>
              <a:rPr lang="en-US" dirty="0"/>
              <a:t>Sharpe Ratio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8190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655AF-583C-48A4-9E4C-1293ED508897}"/>
              </a:ext>
            </a:extLst>
          </p:cNvPr>
          <p:cNvSpPr txBox="1"/>
          <p:nvPr/>
        </p:nvSpPr>
        <p:spPr>
          <a:xfrm>
            <a:off x="498297" y="754885"/>
            <a:ext cx="790910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pandas as pd</a:t>
            </a:r>
          </a:p>
          <a:p>
            <a:r>
              <a:rPr lang="en-SG" sz="1400" dirty="0"/>
              <a:t>df = </a:t>
            </a:r>
            <a:r>
              <a:rPr lang="en-SG" sz="1400" dirty="0" err="1"/>
              <a:t>pd.read_csv</a:t>
            </a:r>
            <a:r>
              <a:rPr lang="en-SG" sz="1400" dirty="0"/>
              <a:t>("Sharpe.csv")</a:t>
            </a:r>
          </a:p>
          <a:p>
            <a:r>
              <a:rPr lang="en-SG" sz="1400" dirty="0"/>
              <a:t>df=</a:t>
            </a:r>
            <a:r>
              <a:rPr lang="en-SG" sz="1400" dirty="0" err="1"/>
              <a:t>df.dropna</a:t>
            </a:r>
            <a:r>
              <a:rPr lang="en-SG" sz="1400" dirty="0"/>
              <a:t>()</a:t>
            </a:r>
          </a:p>
          <a:p>
            <a:r>
              <a:rPr lang="en-SG" sz="1400" dirty="0" err="1"/>
              <a:t>df.describe</a:t>
            </a:r>
            <a:r>
              <a:rPr lang="en-SG" sz="1400" dirty="0"/>
              <a:t>()</a:t>
            </a:r>
          </a:p>
          <a:p>
            <a:r>
              <a:rPr lang="en-SG" sz="1400" dirty="0"/>
              <a:t>X=</a:t>
            </a:r>
            <a:r>
              <a:rPr lang="en-SG" sz="1400" dirty="0" err="1"/>
              <a:t>df.iloc</a:t>
            </a:r>
            <a:r>
              <a:rPr lang="en-SG" sz="1400" dirty="0"/>
              <a:t>[:,3:7]</a:t>
            </a:r>
          </a:p>
          <a:p>
            <a:r>
              <a:rPr lang="en-SG" sz="1400" dirty="0"/>
              <a:t>Y=</a:t>
            </a:r>
            <a:r>
              <a:rPr lang="en-SG" sz="1400" dirty="0" err="1"/>
              <a:t>df.iloc</a:t>
            </a:r>
            <a:r>
              <a:rPr lang="en-SG" sz="1400" dirty="0"/>
              <a:t>[:,2]</a:t>
            </a:r>
          </a:p>
          <a:p>
            <a:r>
              <a:rPr lang="en-SG" sz="1400" dirty="0"/>
              <a:t>print(X,Y)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sklearn.model_selection</a:t>
            </a:r>
            <a:r>
              <a:rPr lang="en-SG" sz="1400" dirty="0"/>
              <a:t> import </a:t>
            </a:r>
            <a:r>
              <a:rPr lang="en-SG" sz="1400" dirty="0" err="1"/>
              <a:t>train_test_split</a:t>
            </a:r>
            <a:endParaRPr lang="en-SG" sz="1400" dirty="0"/>
          </a:p>
          <a:p>
            <a:r>
              <a:rPr lang="en-SG" sz="1400" dirty="0" err="1"/>
              <a:t>X_train,X_test,Y_train,Y_test</a:t>
            </a:r>
            <a:r>
              <a:rPr lang="en-SG" sz="1400" dirty="0"/>
              <a:t> = </a:t>
            </a:r>
            <a:r>
              <a:rPr lang="en-SG" sz="1400" dirty="0" err="1"/>
              <a:t>train_test_split</a:t>
            </a:r>
            <a:r>
              <a:rPr lang="en-SG" sz="1400" dirty="0"/>
              <a:t>(X,Y, </a:t>
            </a:r>
            <a:r>
              <a:rPr lang="en-SG" sz="1400" dirty="0" err="1"/>
              <a:t>test_size</a:t>
            </a:r>
            <a:r>
              <a:rPr lang="en-SG" sz="1400" dirty="0"/>
              <a:t>=0.3)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</a:t>
            </a:r>
            <a:r>
              <a:rPr lang="en-SG" sz="1400" dirty="0"/>
              <a:t> import tree</a:t>
            </a:r>
          </a:p>
          <a:p>
            <a:r>
              <a:rPr lang="en-SG" sz="1400" dirty="0"/>
              <a:t>model = </a:t>
            </a:r>
            <a:r>
              <a:rPr lang="en-SG" sz="1400" dirty="0" err="1"/>
              <a:t>tree.DecisionTreeRegressor</a:t>
            </a:r>
            <a:r>
              <a:rPr lang="en-SG" sz="1400" dirty="0"/>
              <a:t>(</a:t>
            </a:r>
            <a:r>
              <a:rPr lang="en-SG" sz="1400" dirty="0" err="1"/>
              <a:t>max_depth</a:t>
            </a:r>
            <a:r>
              <a:rPr lang="en-SG" sz="1400" dirty="0"/>
              <a:t>=6)</a:t>
            </a:r>
          </a:p>
          <a:p>
            <a:r>
              <a:rPr lang="en-SG" sz="1400" dirty="0" err="1"/>
              <a:t>model.fit</a:t>
            </a:r>
            <a:r>
              <a:rPr lang="en-SG" sz="1400" dirty="0"/>
              <a:t>(</a:t>
            </a:r>
            <a:r>
              <a:rPr lang="en-SG" sz="1400" dirty="0" err="1"/>
              <a:t>X_train</a:t>
            </a:r>
            <a:r>
              <a:rPr lang="en-SG" sz="1400" dirty="0"/>
              <a:t>, </a:t>
            </a:r>
            <a:r>
              <a:rPr lang="en-SG" sz="1400" dirty="0" err="1"/>
              <a:t>Y_train</a:t>
            </a:r>
            <a:r>
              <a:rPr lang="en-SG" sz="1400" dirty="0"/>
              <a:t>)</a:t>
            </a:r>
          </a:p>
          <a:p>
            <a:r>
              <a:rPr lang="en-SG" sz="1400" dirty="0"/>
              <a:t>pred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X_train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sklearn.metrics</a:t>
            </a:r>
            <a:r>
              <a:rPr lang="en-SG" sz="1400" dirty="0"/>
              <a:t> import </a:t>
            </a:r>
            <a:r>
              <a:rPr lang="en-SG" sz="1400" dirty="0" err="1"/>
              <a:t>mean_squared_error</a:t>
            </a:r>
            <a:endParaRPr lang="en-SG" sz="1400" dirty="0"/>
          </a:p>
          <a:p>
            <a:r>
              <a:rPr lang="en-SG" sz="1400" dirty="0" err="1"/>
              <a:t>rmse</a:t>
            </a:r>
            <a:r>
              <a:rPr lang="en-SG" sz="1400" dirty="0"/>
              <a:t> = </a:t>
            </a:r>
            <a:r>
              <a:rPr lang="en-SG" sz="1400" dirty="0" err="1"/>
              <a:t>mean_squared_error</a:t>
            </a:r>
            <a:r>
              <a:rPr lang="en-SG" sz="1400" dirty="0"/>
              <a:t>(pred, </a:t>
            </a:r>
            <a:r>
              <a:rPr lang="en-SG" sz="1400" dirty="0" err="1"/>
              <a:t>Y_train</a:t>
            </a:r>
            <a:r>
              <a:rPr lang="en-SG" sz="1400" dirty="0"/>
              <a:t>)**0.5</a:t>
            </a:r>
          </a:p>
          <a:p>
            <a:r>
              <a:rPr lang="en-SG" sz="1400" dirty="0"/>
              <a:t>print(</a:t>
            </a:r>
            <a:r>
              <a:rPr lang="en-SG" sz="1400" dirty="0" err="1"/>
              <a:t>rmse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pred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X_test</a:t>
            </a:r>
            <a:r>
              <a:rPr lang="en-SG" sz="1400" dirty="0"/>
              <a:t>)</a:t>
            </a:r>
          </a:p>
          <a:p>
            <a:r>
              <a:rPr lang="en-SG" sz="1400" dirty="0" err="1"/>
              <a:t>rmse</a:t>
            </a:r>
            <a:r>
              <a:rPr lang="en-SG" sz="1400" dirty="0"/>
              <a:t> = </a:t>
            </a:r>
            <a:r>
              <a:rPr lang="en-SG" sz="1400" dirty="0" err="1"/>
              <a:t>mean_squared_error</a:t>
            </a:r>
            <a:r>
              <a:rPr lang="en-SG" sz="1400" dirty="0"/>
              <a:t>(pred, </a:t>
            </a:r>
            <a:r>
              <a:rPr lang="en-SG" sz="1400" dirty="0" err="1"/>
              <a:t>Y_test</a:t>
            </a:r>
            <a:r>
              <a:rPr lang="en-SG" sz="1400" dirty="0"/>
              <a:t>)**0.5</a:t>
            </a:r>
          </a:p>
          <a:p>
            <a:r>
              <a:rPr lang="en-SG" sz="1400" dirty="0"/>
              <a:t>print(</a:t>
            </a:r>
            <a:r>
              <a:rPr lang="en-SG" sz="1400" dirty="0" err="1"/>
              <a:t>rmse</a:t>
            </a:r>
            <a:r>
              <a:rPr lang="en-SG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1285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78222" y="3160642"/>
            <a:ext cx="73420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load the model from disk and predict from existing to validate the load</a:t>
            </a:r>
          </a:p>
          <a:p>
            <a:r>
              <a:rPr lang="en-SG" dirty="0"/>
              <a:t>model1 = </a:t>
            </a:r>
            <a:r>
              <a:rPr lang="en-SG" dirty="0" err="1"/>
              <a:t>pickle.load</a:t>
            </a:r>
            <a:r>
              <a:rPr lang="en-SG" dirty="0"/>
              <a:t>(open('</a:t>
            </a:r>
            <a:r>
              <a:rPr lang="en-SG" dirty="0" err="1"/>
              <a:t>finalized_model.sav</a:t>
            </a:r>
            <a:r>
              <a:rPr lang="en-SG" dirty="0"/>
              <a:t>', '</a:t>
            </a:r>
            <a:r>
              <a:rPr lang="en-SG" dirty="0" err="1"/>
              <a:t>rb</a:t>
            </a:r>
            <a:r>
              <a:rPr lang="en-SG" dirty="0"/>
              <a:t>’))</a:t>
            </a:r>
          </a:p>
          <a:p>
            <a:r>
              <a:rPr lang="en-SG" dirty="0"/>
              <a:t>#pred = model1.predict(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#rmse = 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#print(rmse)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pickle</a:t>
            </a:r>
          </a:p>
          <a:p>
            <a:r>
              <a:rPr lang="en-US" dirty="0"/>
              <a:t>#filename = '</a:t>
            </a:r>
            <a:r>
              <a:rPr lang="en-US" dirty="0" err="1"/>
              <a:t>finalized_model.sav</a:t>
            </a:r>
            <a:r>
              <a:rPr lang="en-US" dirty="0"/>
              <a:t>'</a:t>
            </a:r>
          </a:p>
          <a:p>
            <a:r>
              <a:rPr lang="en-US" dirty="0" err="1"/>
              <a:t>pickle.dump</a:t>
            </a:r>
            <a:r>
              <a:rPr lang="en-US" dirty="0"/>
              <a:t>(model, open(“</a:t>
            </a:r>
            <a:r>
              <a:rPr lang="en-US" dirty="0" err="1"/>
              <a:t>sharpe_decisiontree</a:t>
            </a:r>
            <a:r>
              <a:rPr lang="en-US" dirty="0"/>
              <a:t>, '</a:t>
            </a:r>
            <a:r>
              <a:rPr lang="en-US" dirty="0" err="1"/>
              <a:t>wb</a:t>
            </a:r>
            <a:r>
              <a:rPr lang="en-US" dirty="0"/>
              <a:t>'))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B7953-C9AC-4738-9936-B8AED88808A8}"/>
              </a:ext>
            </a:extLst>
          </p:cNvPr>
          <p:cNvSpPr txBox="1"/>
          <p:nvPr/>
        </p:nvSpPr>
        <p:spPr>
          <a:xfrm>
            <a:off x="665627" y="483444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#predict one row</a:t>
            </a:r>
          </a:p>
          <a:p>
            <a:r>
              <a:rPr lang="en-US" dirty="0" err="1"/>
              <a:t>X_test</a:t>
            </a:r>
            <a:r>
              <a:rPr lang="en-US" dirty="0"/>
              <a:t> = [[0.04, 7000, 15, 1.4]]</a:t>
            </a:r>
          </a:p>
          <a:p>
            <a:r>
              <a:rPr lang="en-US" dirty="0"/>
              <a:t>pred = model1.predict(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SG" dirty="0"/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216293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7F2D-F805-4E88-963B-C2ACE328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Optional Prediction only (new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5B824-C101-4033-B5EA-8312563FE278}"/>
              </a:ext>
            </a:extLst>
          </p:cNvPr>
          <p:cNvSpPr txBox="1"/>
          <p:nvPr/>
        </p:nvSpPr>
        <p:spPr>
          <a:xfrm>
            <a:off x="457199" y="1720337"/>
            <a:ext cx="64411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df = </a:t>
            </a:r>
            <a:r>
              <a:rPr lang="en-SG" dirty="0" err="1">
                <a:solidFill>
                  <a:srgbClr val="FF0000"/>
                </a:solidFill>
              </a:rPr>
              <a:t>pd.read_csv</a:t>
            </a:r>
            <a:r>
              <a:rPr lang="en-SG" dirty="0">
                <a:solidFill>
                  <a:srgbClr val="FF0000"/>
                </a:solidFill>
              </a:rPr>
              <a:t>("Sharpe (Predict).csv")</a:t>
            </a:r>
          </a:p>
          <a:p>
            <a:r>
              <a:rPr lang="en-SG" dirty="0" err="1">
                <a:solidFill>
                  <a:srgbClr val="FF0000"/>
                </a:solidFill>
              </a:rPr>
              <a:t>X_predict</a:t>
            </a:r>
            <a:r>
              <a:rPr lang="en-SG" dirty="0">
                <a:solidFill>
                  <a:srgbClr val="FF0000"/>
                </a:solidFill>
              </a:rPr>
              <a:t>=</a:t>
            </a:r>
            <a:r>
              <a:rPr lang="en-SG" dirty="0" err="1">
                <a:solidFill>
                  <a:srgbClr val="FF0000"/>
                </a:solidFill>
              </a:rPr>
              <a:t>df.iloc</a:t>
            </a:r>
            <a:r>
              <a:rPr lang="en-SG" dirty="0">
                <a:solidFill>
                  <a:srgbClr val="FF0000"/>
                </a:solidFill>
              </a:rPr>
              <a:t>[:,3:7]</a:t>
            </a:r>
          </a:p>
          <a:p>
            <a:r>
              <a:rPr lang="en-SG" dirty="0" err="1">
                <a:solidFill>
                  <a:srgbClr val="FF0000"/>
                </a:solidFill>
              </a:rPr>
              <a:t>X_predict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X_predict.dropna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>
                <a:solidFill>
                  <a:srgbClr val="FF0000"/>
                </a:solidFill>
              </a:rPr>
              <a:t># load the model from disk</a:t>
            </a:r>
          </a:p>
          <a:p>
            <a:r>
              <a:rPr lang="en-SG" dirty="0">
                <a:solidFill>
                  <a:srgbClr val="FF0000"/>
                </a:solidFill>
              </a:rPr>
              <a:t>pred = model1.predict(</a:t>
            </a:r>
            <a:r>
              <a:rPr lang="en-SG" dirty="0" err="1">
                <a:solidFill>
                  <a:srgbClr val="FF0000"/>
                </a:solidFill>
              </a:rPr>
              <a:t>X_predict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>
                <a:solidFill>
                  <a:srgbClr val="FF0000"/>
                </a:solidFill>
              </a:rPr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40827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1962364" y="170977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402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5823-3499-4310-9EF8-8096C37F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Create Validation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33768-906C-4611-B8B2-1DC8D2E133CE}"/>
              </a:ext>
            </a:extLst>
          </p:cNvPr>
          <p:cNvSpPr txBox="1"/>
          <p:nvPr/>
        </p:nvSpPr>
        <p:spPr>
          <a:xfrm>
            <a:off x="542260" y="1706632"/>
            <a:ext cx="8442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for optimization</a:t>
            </a:r>
          </a:p>
          <a:p>
            <a:r>
              <a:rPr lang="en-SG" dirty="0"/>
              <a:t>X_train1, </a:t>
            </a:r>
            <a:r>
              <a:rPr lang="en-SG" dirty="0" err="1"/>
              <a:t>X_validate</a:t>
            </a:r>
            <a:r>
              <a:rPr lang="en-SG" dirty="0"/>
              <a:t>, Y_train1, </a:t>
            </a:r>
            <a:r>
              <a:rPr lang="en-SG" dirty="0" err="1"/>
              <a:t>Y_validate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test_size</a:t>
            </a:r>
            <a:r>
              <a:rPr lang="en-SG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369296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Optimization (</a:t>
            </a:r>
            <a:r>
              <a:rPr lang="en-SG" dirty="0" err="1"/>
              <a:t>max_depth</a:t>
            </a:r>
            <a:r>
              <a:rPr lang="en-SG" dirty="0"/>
              <a:t>, </a:t>
            </a:r>
            <a:r>
              <a:rPr lang="en-SG" dirty="0" err="1"/>
              <a:t>min_split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range(100):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DecisionTreeRegressor</a:t>
            </a:r>
            <a:r>
              <a:rPr lang="en-SG" dirty="0"/>
              <a:t>(</a:t>
            </a:r>
            <a:r>
              <a:rPr lang="en-SG" dirty="0" err="1"/>
              <a:t>min_samples_split</a:t>
            </a:r>
            <a:r>
              <a:rPr lang="en-SG" dirty="0"/>
              <a:t> = i+2)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1A69685-D612-4C5D-A054-1B7E7312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1" y="3960576"/>
            <a:ext cx="2743200" cy="1833395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1616B43-DEA1-4232-9D92-D4C1F382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72" y="3592409"/>
            <a:ext cx="2743200" cy="23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5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 dirty="0"/>
              <a:t>Use Grid (max depth, min sample split)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import math</a:t>
            </a:r>
            <a:endParaRPr lang="en-US" sz="160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r=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(X, Y)</a:t>
            </a:r>
          </a:p>
          <a:p>
            <a:r>
              <a:rPr lang="en-SG" sz="1600" dirty="0" err="1">
                <a:ea typeface="+mn-lt"/>
                <a:cs typeface="+mn-lt"/>
              </a:rPr>
              <a:t>r.best_params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3A50E-57A1-4EA2-9EAD-200F697F8F8B}"/>
              </a:ext>
            </a:extLst>
          </p:cNvPr>
          <p:cNvSpPr txBox="1"/>
          <p:nvPr/>
        </p:nvSpPr>
        <p:spPr>
          <a:xfrm>
            <a:off x="198012" y="3731653"/>
            <a:ext cx="874797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import math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from </a:t>
            </a:r>
            <a:r>
              <a:rPr lang="en-US" sz="1600" dirty="0" err="1"/>
              <a:t>sklearn.model_selection</a:t>
            </a:r>
            <a:r>
              <a:rPr lang="en-US" sz="1600" dirty="0"/>
              <a:t> import </a:t>
            </a:r>
            <a:r>
              <a:rPr lang="en-US" sz="1600" dirty="0" err="1"/>
              <a:t>GridSearchCV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/>
              <a:t>model = </a:t>
            </a:r>
            <a:r>
              <a:rPr lang="en-US" sz="1600" err="1"/>
              <a:t>tree.DecisionTreeClassifier</a:t>
            </a:r>
            <a:r>
              <a:rPr lang="en-US" sz="1600" dirty="0"/>
              <a:t>()</a:t>
            </a:r>
            <a:endParaRPr lang="en-US" sz="1600">
              <a:cs typeface="Calibri"/>
            </a:endParaRPr>
          </a:p>
          <a:p>
            <a:r>
              <a:rPr lang="en-US" sz="1600" dirty="0"/>
              <a:t>grid = </a:t>
            </a:r>
            <a:r>
              <a:rPr lang="en-US" sz="1600" err="1"/>
              <a:t>GridSearchCV</a:t>
            </a:r>
            <a:r>
              <a:rPr lang="en-US" sz="1600" dirty="0"/>
              <a:t>(estimator = model, </a:t>
            </a:r>
            <a:r>
              <a:rPr lang="en-US" sz="1600" err="1"/>
              <a:t>param_grid</a:t>
            </a:r>
            <a:r>
              <a:rPr lang="en-US" sz="1600" dirty="0"/>
              <a:t> = </a:t>
            </a:r>
            <a:r>
              <a:rPr lang="en-US" sz="1600" err="1"/>
              <a:t>dict</a:t>
            </a:r>
            <a:r>
              <a:rPr lang="en-US" sz="1600" dirty="0"/>
              <a:t>( </a:t>
            </a:r>
            <a:r>
              <a:rPr lang="en-US" sz="1600" err="1"/>
              <a:t>min_samples_split</a:t>
            </a:r>
            <a:r>
              <a:rPr lang="en-US" sz="1600" dirty="0"/>
              <a:t> = [</a:t>
            </a:r>
            <a:r>
              <a:rPr lang="en-US" sz="1600" err="1"/>
              <a:t>i</a:t>
            </a:r>
            <a:r>
              <a:rPr lang="en-US" sz="1600" dirty="0"/>
              <a:t> for </a:t>
            </a:r>
            <a:r>
              <a:rPr lang="en-US" sz="1600" err="1"/>
              <a:t>i</a:t>
            </a:r>
            <a:r>
              <a:rPr lang="en-US" sz="1600" dirty="0"/>
              <a:t> in range(3, 20)]))</a:t>
            </a:r>
            <a:endParaRPr lang="en-US" sz="1600">
              <a:cs typeface="Calibri"/>
            </a:endParaRPr>
          </a:p>
          <a:p>
            <a:r>
              <a:rPr lang="en-US" sz="1600" err="1"/>
              <a:t>grid_results</a:t>
            </a:r>
            <a:r>
              <a:rPr lang="en-US" sz="1600" dirty="0"/>
              <a:t> = </a:t>
            </a:r>
            <a:r>
              <a:rPr lang="en-US" sz="1600" err="1"/>
              <a:t>grid.fit</a:t>
            </a:r>
            <a:r>
              <a:rPr lang="en-US" sz="1600" dirty="0"/>
              <a:t>(X, Y)</a:t>
            </a:r>
            <a:endParaRPr lang="en-US" sz="1600">
              <a:cs typeface="Calibri"/>
            </a:endParaRPr>
          </a:p>
          <a:p>
            <a:r>
              <a:rPr lang="en-US" sz="1600" err="1"/>
              <a:t>grid_results.best_params</a:t>
            </a:r>
            <a:r>
              <a:rPr lang="en-US" sz="1600" dirty="0"/>
              <a:t>_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734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6CC3-997D-4AC3-9CA7-E62E070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479" y="3281074"/>
            <a:ext cx="5157989" cy="1143000"/>
          </a:xfrm>
        </p:spPr>
        <p:txBody>
          <a:bodyPr/>
          <a:lstStyle/>
          <a:p>
            <a:r>
              <a:rPr lang="en-SG" dirty="0"/>
              <a:t>Max Depth with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55DA7-7062-451E-A681-4963E373A995}"/>
              </a:ext>
            </a:extLst>
          </p:cNvPr>
          <p:cNvSpPr txBox="1"/>
          <p:nvPr/>
        </p:nvSpPr>
        <p:spPr>
          <a:xfrm>
            <a:off x="167424" y="599230"/>
            <a:ext cx="75212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j=[]</a:t>
            </a:r>
          </a:p>
          <a:p>
            <a:r>
              <a:rPr lang="en-SG" dirty="0"/>
              <a:t>r = [0] * 20</a:t>
            </a:r>
          </a:p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range(20):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j.append</a:t>
            </a:r>
            <a:r>
              <a:rPr lang="en-SG" dirty="0"/>
              <a:t>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 = i+1)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    r[</a:t>
            </a:r>
            <a:r>
              <a:rPr lang="en-SG" dirty="0" err="1"/>
              <a:t>i</a:t>
            </a:r>
            <a:r>
              <a:rPr lang="en-SG" dirty="0"/>
              <a:t>]=</a:t>
            </a:r>
            <a:r>
              <a:rPr lang="en-SG" dirty="0" err="1"/>
              <a:t>rmse</a:t>
            </a:r>
            <a:endParaRPr lang="en-SG" dirty="0"/>
          </a:p>
          <a:p>
            <a:r>
              <a:rPr lang="en-SG" dirty="0"/>
              <a:t>    print("===")</a:t>
            </a:r>
          </a:p>
          <a:p>
            <a:r>
              <a:rPr lang="en-SG" dirty="0"/>
              <a:t>print(j)</a:t>
            </a:r>
          </a:p>
          <a:p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  <a:p>
            <a:r>
              <a:rPr lang="en-SG" dirty="0" err="1"/>
              <a:t>plt.plot</a:t>
            </a:r>
            <a:r>
              <a:rPr lang="en-SG" dirty="0"/>
              <a:t>(j, r)</a:t>
            </a:r>
          </a:p>
          <a:p>
            <a:r>
              <a:rPr lang="en-SG" dirty="0" err="1"/>
              <a:t>plt.xlabel</a:t>
            </a:r>
            <a:r>
              <a:rPr lang="en-SG" dirty="0"/>
              <a:t>('parameter')</a:t>
            </a:r>
          </a:p>
          <a:p>
            <a:r>
              <a:rPr lang="en-SG" dirty="0" err="1"/>
              <a:t>plt.ylabel</a:t>
            </a:r>
            <a:r>
              <a:rPr lang="en-SG" dirty="0"/>
              <a:t>('</a:t>
            </a:r>
            <a:r>
              <a:rPr lang="en-SG" dirty="0" err="1"/>
              <a:t>rmse</a:t>
            </a:r>
            <a:r>
              <a:rPr lang="en-SG" dirty="0"/>
              <a:t>')</a:t>
            </a:r>
          </a:p>
          <a:p>
            <a:r>
              <a:rPr lang="en-SG" dirty="0" err="1"/>
              <a:t>plt.title</a:t>
            </a:r>
            <a:r>
              <a:rPr lang="en-SG" dirty="0"/>
              <a:t>('</a:t>
            </a:r>
            <a:r>
              <a:rPr lang="en-SG" dirty="0" err="1"/>
              <a:t>rmse</a:t>
            </a:r>
            <a:r>
              <a:rPr lang="en-SG" dirty="0"/>
              <a:t>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244B7FA-E5FC-4510-A8E2-5B7E478A61DD}"/>
              </a:ext>
            </a:extLst>
          </p:cNvPr>
          <p:cNvSpPr/>
          <p:nvPr/>
        </p:nvSpPr>
        <p:spPr>
          <a:xfrm>
            <a:off x="2647507" y="4859079"/>
            <a:ext cx="393405" cy="12121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30B16-C97B-400C-8F5F-E303108C30D3}"/>
              </a:ext>
            </a:extLst>
          </p:cNvPr>
          <p:cNvSpPr txBox="1"/>
          <p:nvPr/>
        </p:nvSpPr>
        <p:spPr>
          <a:xfrm>
            <a:off x="3349257" y="5280469"/>
            <a:ext cx="370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Need to run the 5 lines code together</a:t>
            </a:r>
          </a:p>
        </p:txBody>
      </p:sp>
    </p:spTree>
    <p:extLst>
      <p:ext uri="{BB962C8B-B14F-4D97-AF65-F5344CB8AC3E}">
        <p14:creationId xmlns:p14="http://schemas.microsoft.com/office/powerpoint/2010/main" val="640151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2A56-9294-43D9-9FF4-9F2FC1A8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83" y="35598"/>
            <a:ext cx="8229600" cy="1143000"/>
          </a:xfrm>
        </p:spPr>
        <p:txBody>
          <a:bodyPr/>
          <a:lstStyle/>
          <a:p>
            <a:r>
              <a:rPr lang="en-SG" dirty="0"/>
              <a:t>Optional: CP optimum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CBDE0-D399-4494-9116-B315E422615F}"/>
              </a:ext>
            </a:extLst>
          </p:cNvPr>
          <p:cNvSpPr txBox="1"/>
          <p:nvPr/>
        </p:nvSpPr>
        <p:spPr>
          <a:xfrm>
            <a:off x="272265" y="1029298"/>
            <a:ext cx="86785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SG" dirty="0"/>
              <a:t>path = </a:t>
            </a:r>
            <a:r>
              <a:rPr lang="en-SG" dirty="0" err="1"/>
              <a:t>model.cost_complexity_pruning_path</a:t>
            </a:r>
            <a:r>
              <a:rPr lang="en-SG" dirty="0"/>
              <a:t>(X_train1, Y_train1)</a:t>
            </a:r>
          </a:p>
          <a:p>
            <a:r>
              <a:rPr lang="en-SG" dirty="0"/>
              <a:t>#ccp_alphas, impurities = </a:t>
            </a:r>
            <a:r>
              <a:rPr lang="en-SG" dirty="0" err="1"/>
              <a:t>path.ccp_alphas</a:t>
            </a:r>
            <a:r>
              <a:rPr lang="en-SG" dirty="0"/>
              <a:t>, </a:t>
            </a:r>
            <a:r>
              <a:rPr lang="en-SG" dirty="0" err="1"/>
              <a:t>path.impurities</a:t>
            </a:r>
            <a:endParaRPr lang="en-SG" dirty="0"/>
          </a:p>
          <a:p>
            <a:r>
              <a:rPr lang="en-SG" dirty="0"/>
              <a:t>#print(ccp_alphas, impurities)</a:t>
            </a:r>
          </a:p>
          <a:p>
            <a:endParaRPr lang="en-SG" dirty="0"/>
          </a:p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</a:t>
            </a:r>
            <a:r>
              <a:rPr lang="en-SG" dirty="0" err="1"/>
              <a:t>path.ccp_alphas</a:t>
            </a:r>
            <a:r>
              <a:rPr lang="en-SG" dirty="0"/>
              <a:t>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ccp_alpha</a:t>
            </a:r>
            <a:r>
              <a:rPr lang="en-SG" dirty="0"/>
              <a:t>=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    print("====")</a:t>
            </a:r>
          </a:p>
          <a:p>
            <a:r>
              <a:rPr lang="en-SG" dirty="0"/>
              <a:t> </a:t>
            </a:r>
          </a:p>
          <a:p>
            <a:endParaRPr lang="en-SG" dirty="0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B4830E7-45B9-490C-BB79-560EFD89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64" y="3304234"/>
            <a:ext cx="2743200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1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A7A3-DBA8-481C-9F6B-1CE8B1A7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Ranking &amp; Plot Tree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F5DA5-2306-48AE-8875-DA9AF08F4AED}"/>
              </a:ext>
            </a:extLst>
          </p:cNvPr>
          <p:cNvSpPr txBox="1"/>
          <p:nvPr/>
        </p:nvSpPr>
        <p:spPr>
          <a:xfrm>
            <a:off x="457199" y="2078067"/>
            <a:ext cx="7073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fr</a:t>
            </a:r>
            <a:r>
              <a:rPr lang="en-US" dirty="0"/>
              <a:t> = </a:t>
            </a:r>
            <a:r>
              <a:rPr lang="en-US" dirty="0" err="1"/>
              <a:t>model.feature_importances</a:t>
            </a:r>
            <a:r>
              <a:rPr lang="en-US" dirty="0"/>
              <a:t>_</a:t>
            </a:r>
          </a:p>
          <a:p>
            <a:r>
              <a:rPr lang="en-US" dirty="0"/>
              <a:t>print(</a:t>
            </a:r>
            <a:r>
              <a:rPr lang="en-US" dirty="0" err="1"/>
              <a:t>fr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4F76-6023-4CEB-8E06-B3E9FA133DDC}"/>
              </a:ext>
            </a:extLst>
          </p:cNvPr>
          <p:cNvSpPr txBox="1"/>
          <p:nvPr/>
        </p:nvSpPr>
        <p:spPr>
          <a:xfrm>
            <a:off x="457199" y="314490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plt.subplots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 10))</a:t>
            </a:r>
          </a:p>
          <a:p>
            <a:r>
              <a:rPr lang="en-SG" dirty="0" err="1"/>
              <a:t>tree.plot_tree</a:t>
            </a:r>
            <a:r>
              <a:rPr lang="en-SG" dirty="0"/>
              <a:t>(model, </a:t>
            </a:r>
            <a:r>
              <a:rPr lang="en-SG" dirty="0" err="1"/>
              <a:t>fontsize</a:t>
            </a:r>
            <a:r>
              <a:rPr lang="en-SG" dirty="0"/>
              <a:t>=10)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FCC9A17-0CF8-4261-8B9D-E3AF9458761C}"/>
              </a:ext>
            </a:extLst>
          </p:cNvPr>
          <p:cNvSpPr/>
          <p:nvPr/>
        </p:nvSpPr>
        <p:spPr>
          <a:xfrm>
            <a:off x="3994077" y="371188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F89BD-73FA-436C-A93B-04562B04DC49}"/>
              </a:ext>
            </a:extLst>
          </p:cNvPr>
          <p:cNvSpPr txBox="1"/>
          <p:nvPr/>
        </p:nvSpPr>
        <p:spPr>
          <a:xfrm>
            <a:off x="5029199" y="3631039"/>
            <a:ext cx="25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2 lines of code MUST JOIN</a:t>
            </a:r>
          </a:p>
        </p:txBody>
      </p:sp>
    </p:spTree>
    <p:extLst>
      <p:ext uri="{BB962C8B-B14F-4D97-AF65-F5344CB8AC3E}">
        <p14:creationId xmlns:p14="http://schemas.microsoft.com/office/powerpoint/2010/main" val="1520868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FE99-1B1A-4285-9F58-6D70AB51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(for comparison)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77B0D-5CC4-4742-B225-D91909C3CE77}"/>
              </a:ext>
            </a:extLst>
          </p:cNvPr>
          <p:cNvSpPr txBox="1"/>
          <p:nvPr/>
        </p:nvSpPr>
        <p:spPr>
          <a:xfrm>
            <a:off x="457199" y="1839485"/>
            <a:ext cx="7710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= </a:t>
            </a:r>
            <a:r>
              <a:rPr lang="en-US" dirty="0" err="1"/>
              <a:t>linear_model.LinearRegression</a:t>
            </a:r>
            <a:r>
              <a:rPr lang="en-US" dirty="0"/>
              <a:t>()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 err="1"/>
              <a:t>rmse</a:t>
            </a:r>
            <a:r>
              <a:rPr lang="en-US" dirty="0"/>
              <a:t> = 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rmse</a:t>
            </a:r>
            <a:r>
              <a:rPr lang="en-US" dirty="0"/>
              <a:t> = 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83660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68E4-9390-44B2-87C1-86987B9C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6" y="214311"/>
            <a:ext cx="8229600" cy="1143000"/>
          </a:xfrm>
        </p:spPr>
        <p:txBody>
          <a:bodyPr/>
          <a:lstStyle/>
          <a:p>
            <a:r>
              <a:rPr lang="en-US" dirty="0"/>
              <a:t>Random Forest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5850-02D1-4089-83DF-027AB23E12C6}"/>
              </a:ext>
            </a:extLst>
          </p:cNvPr>
          <p:cNvSpPr txBox="1"/>
          <p:nvPr/>
        </p:nvSpPr>
        <p:spPr>
          <a:xfrm>
            <a:off x="190072" y="1965860"/>
            <a:ext cx="85635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sklearn.ensemble</a:t>
            </a:r>
            <a:r>
              <a:rPr lang="en-SG" dirty="0"/>
              <a:t> import </a:t>
            </a:r>
            <a:r>
              <a:rPr lang="en-SG" dirty="0" err="1"/>
              <a:t>RandomForestRegressor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RandomForestRegressor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=2)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7524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A248-44D0-4F91-82F1-9BAACFD4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13E6B-3739-4122-BC15-EF653A887124}"/>
              </a:ext>
            </a:extLst>
          </p:cNvPr>
          <p:cNvSpPr txBox="1"/>
          <p:nvPr/>
        </p:nvSpPr>
        <p:spPr>
          <a:xfrm>
            <a:off x="570215" y="2068601"/>
            <a:ext cx="6400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sklearn.ensemble</a:t>
            </a:r>
            <a:r>
              <a:rPr lang="en-SG" dirty="0"/>
              <a:t> import </a:t>
            </a:r>
            <a:r>
              <a:rPr lang="en-SG" dirty="0" err="1"/>
              <a:t>GradientBoostingRegressor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GradientBoostingRegressor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=2)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134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6286-8D96-4F2A-A49F-222717E7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Compare with Linear Regression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2CCFC-6234-4136-872E-DFA0F45F8B33}"/>
              </a:ext>
            </a:extLst>
          </p:cNvPr>
          <p:cNvSpPr txBox="1"/>
          <p:nvPr/>
        </p:nvSpPr>
        <p:spPr>
          <a:xfrm>
            <a:off x="526568" y="1855391"/>
            <a:ext cx="70850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endParaRPr lang="en-US" dirty="0"/>
          </a:p>
          <a:p>
            <a:r>
              <a:rPr lang="fr-FR" dirty="0"/>
              <a:t>model = </a:t>
            </a:r>
            <a:r>
              <a:rPr lang="fr-FR" dirty="0" err="1"/>
              <a:t>linear_model.LinearRegression</a:t>
            </a:r>
            <a:r>
              <a:rPr lang="fr-FR" dirty="0"/>
              <a:t>()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 err="1"/>
              <a:t>rmse</a:t>
            </a:r>
            <a:r>
              <a:rPr lang="en-US" dirty="0"/>
              <a:t> =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Y_train</a:t>
            </a:r>
            <a:r>
              <a:rPr lang="en-US" dirty="0"/>
              <a:t>, pred) ** 0.5</a:t>
            </a:r>
          </a:p>
          <a:p>
            <a:r>
              <a:rPr lang="en-US" dirty="0"/>
              <a:t>print(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rmse</a:t>
            </a:r>
            <a:r>
              <a:rPr lang="en-US" dirty="0"/>
              <a:t> =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 ** 0.5</a:t>
            </a:r>
          </a:p>
          <a:p>
            <a:r>
              <a:rPr lang="en-US" dirty="0"/>
              <a:t>print(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06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before class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CART: </a:t>
            </a:r>
            <a:r>
              <a:rPr lang="en-US" dirty="0">
                <a:hlinkClick r:id="rId2"/>
              </a:rPr>
              <a:t>https://www.dropbox.com/sh/lsjq0p395b9v3hz/AAC5N_k1s4gX-2m4xdjJ25Tka?dl=0</a:t>
            </a:r>
            <a:endParaRPr lang="en-US" dirty="0"/>
          </a:p>
          <a:p>
            <a:r>
              <a:rPr lang="en-US" dirty="0"/>
              <a:t>Random Forest : </a:t>
            </a:r>
            <a:r>
              <a:rPr lang="en-US" dirty="0">
                <a:hlinkClick r:id="rId3"/>
              </a:rPr>
              <a:t>https://www.dropbox.com/sh/egcdse93mjtj6ky/AAC6SkdQoT1oD-oAwSa47u4Qa?dl=0</a:t>
            </a:r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: https://www.dropbox.com/sh/ptjkejw2wbyrqx2/AADS3G0i_l_nhSChRtmpP4i4a?dl=0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7020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Optional : Predict Tesla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393978" y="1635441"/>
            <a:ext cx="85725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import pandas as pd</a:t>
            </a:r>
          </a:p>
          <a:p>
            <a:r>
              <a:rPr lang="en-SG" sz="1200" dirty="0"/>
              <a:t>df = </a:t>
            </a:r>
            <a:r>
              <a:rPr lang="en-SG" sz="1200" dirty="0" err="1"/>
              <a:t>pd.read_csv</a:t>
            </a:r>
            <a:r>
              <a:rPr lang="en-SG" sz="1200" dirty="0"/>
              <a:t>("Sharpe.csv")</a:t>
            </a:r>
          </a:p>
          <a:p>
            <a:r>
              <a:rPr lang="en-SG" sz="1200" dirty="0"/>
              <a:t>df=</a:t>
            </a:r>
            <a:r>
              <a:rPr lang="en-SG" sz="1200" dirty="0" err="1"/>
              <a:t>df.dropna</a:t>
            </a:r>
            <a:r>
              <a:rPr lang="en-SG" sz="1200" dirty="0"/>
              <a:t>()</a:t>
            </a:r>
          </a:p>
          <a:p>
            <a:r>
              <a:rPr lang="en-SG" sz="1200" dirty="0" err="1"/>
              <a:t>df.describe</a:t>
            </a:r>
            <a:r>
              <a:rPr lang="en-SG" sz="1200" dirty="0"/>
              <a:t>()</a:t>
            </a:r>
          </a:p>
          <a:p>
            <a:r>
              <a:rPr lang="en-SG" sz="1200" dirty="0"/>
              <a:t>X=</a:t>
            </a:r>
            <a:r>
              <a:rPr lang="en-SG" sz="1200" dirty="0" err="1"/>
              <a:t>df.iloc</a:t>
            </a:r>
            <a:r>
              <a:rPr lang="en-SG" sz="1200" dirty="0"/>
              <a:t>[:,3:6]</a:t>
            </a:r>
          </a:p>
          <a:p>
            <a:r>
              <a:rPr lang="en-SG" sz="1200" dirty="0"/>
              <a:t>Y=</a:t>
            </a:r>
            <a:r>
              <a:rPr lang="en-SG" sz="1200" dirty="0" err="1"/>
              <a:t>df.iloc</a:t>
            </a:r>
            <a:r>
              <a:rPr lang="en-SG" sz="1200" dirty="0"/>
              <a:t>[:,6]</a:t>
            </a:r>
          </a:p>
          <a:p>
            <a:r>
              <a:rPr lang="en-SG" sz="1200" dirty="0"/>
              <a:t>print(X,Y)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sklearn.model_selection</a:t>
            </a:r>
            <a:r>
              <a:rPr lang="en-SG" sz="1200" dirty="0"/>
              <a:t> import </a:t>
            </a:r>
            <a:r>
              <a:rPr lang="en-SG" sz="1200" dirty="0" err="1"/>
              <a:t>train_test_split</a:t>
            </a:r>
            <a:endParaRPr lang="en-SG" sz="1200" dirty="0"/>
          </a:p>
          <a:p>
            <a:r>
              <a:rPr lang="en-SG" sz="1200" dirty="0" err="1"/>
              <a:t>X_train,X_test,Y_train,Y_test</a:t>
            </a:r>
            <a:r>
              <a:rPr lang="en-SG" sz="1200" dirty="0"/>
              <a:t> = </a:t>
            </a:r>
            <a:r>
              <a:rPr lang="en-SG" sz="1200" dirty="0" err="1"/>
              <a:t>train_test_split</a:t>
            </a:r>
            <a:r>
              <a:rPr lang="en-SG" sz="1200" dirty="0"/>
              <a:t>(X,Y, </a:t>
            </a:r>
            <a:r>
              <a:rPr lang="en-SG" sz="1200" dirty="0" err="1"/>
              <a:t>test_size</a:t>
            </a:r>
            <a:r>
              <a:rPr lang="en-SG" sz="1200" dirty="0"/>
              <a:t>=0.3)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</a:t>
            </a:r>
            <a:r>
              <a:rPr lang="en-SG" sz="1200" dirty="0"/>
              <a:t> import tree</a:t>
            </a:r>
          </a:p>
          <a:p>
            <a:r>
              <a:rPr lang="en-SG" sz="1200" dirty="0"/>
              <a:t>model = </a:t>
            </a:r>
            <a:r>
              <a:rPr lang="en-SG" sz="1200" dirty="0" err="1"/>
              <a:t>tree.DecisionTreeRegressor</a:t>
            </a:r>
            <a:r>
              <a:rPr lang="en-SG" sz="1200" dirty="0"/>
              <a:t>(</a:t>
            </a:r>
            <a:r>
              <a:rPr lang="en-SG" sz="1200" dirty="0" err="1"/>
              <a:t>max_depth</a:t>
            </a:r>
            <a:r>
              <a:rPr lang="en-SG" sz="1200" dirty="0"/>
              <a:t>=6)</a:t>
            </a:r>
          </a:p>
          <a:p>
            <a:r>
              <a:rPr lang="en-SG" sz="1200" dirty="0" err="1"/>
              <a:t>model.fit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, </a:t>
            </a:r>
            <a:r>
              <a:rPr lang="en-SG" sz="1200" dirty="0" err="1"/>
              <a:t>Y_train</a:t>
            </a:r>
            <a:r>
              <a:rPr lang="en-SG" sz="1200" dirty="0"/>
              <a:t>)</a:t>
            </a:r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sklearn.metrics</a:t>
            </a:r>
            <a:r>
              <a:rPr lang="en-SG" sz="1200" dirty="0"/>
              <a:t> import </a:t>
            </a:r>
            <a:r>
              <a:rPr lang="en-SG" sz="1200" dirty="0" err="1"/>
              <a:t>mean_squared_error</a:t>
            </a:r>
            <a:endParaRPr lang="en-SG" sz="1200" dirty="0"/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Y_train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X_test</a:t>
            </a:r>
            <a:r>
              <a:rPr lang="en-SG" sz="1200" dirty="0"/>
              <a:t>)</a:t>
            </a:r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Y_test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690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2A0-E2A1-4160-8897-C7BF8821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Tesla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25B34-FDDE-429D-8CF2-D45DB5235DCD}"/>
              </a:ext>
            </a:extLst>
          </p:cNvPr>
          <p:cNvSpPr txBox="1"/>
          <p:nvPr/>
        </p:nvSpPr>
        <p:spPr>
          <a:xfrm>
            <a:off x="580029" y="147429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save the model to disk</a:t>
            </a:r>
          </a:p>
          <a:p>
            <a:r>
              <a:rPr lang="en-SG" dirty="0"/>
              <a:t>import pickle</a:t>
            </a:r>
          </a:p>
          <a:p>
            <a:r>
              <a:rPr lang="en-SG" dirty="0"/>
              <a:t>filename = '</a:t>
            </a:r>
            <a:r>
              <a:rPr lang="en-SG" dirty="0" err="1"/>
              <a:t>finalized_model.sav</a:t>
            </a:r>
            <a:r>
              <a:rPr lang="en-SG" dirty="0"/>
              <a:t>'</a:t>
            </a:r>
          </a:p>
          <a:p>
            <a:r>
              <a:rPr lang="en-SG" dirty="0" err="1"/>
              <a:t>pickle.dump</a:t>
            </a:r>
            <a:r>
              <a:rPr lang="en-SG" dirty="0"/>
              <a:t>(model, open(filename, '</a:t>
            </a:r>
            <a:r>
              <a:rPr lang="en-SG" dirty="0" err="1"/>
              <a:t>wb</a:t>
            </a:r>
            <a:r>
              <a:rPr lang="en-SG" dirty="0"/>
              <a:t>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4057A-811C-40B7-ACE5-12034C818244}"/>
              </a:ext>
            </a:extLst>
          </p:cNvPr>
          <p:cNvSpPr txBox="1"/>
          <p:nvPr/>
        </p:nvSpPr>
        <p:spPr>
          <a:xfrm>
            <a:off x="518615" y="3255581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load the model from disk</a:t>
            </a:r>
          </a:p>
          <a:p>
            <a:r>
              <a:rPr lang="en-US" dirty="0"/>
              <a:t>model1 = </a:t>
            </a:r>
            <a:r>
              <a:rPr lang="en-US" dirty="0" err="1"/>
              <a:t>pickle.load</a:t>
            </a:r>
            <a:r>
              <a:rPr lang="en-US" dirty="0"/>
              <a:t>(open('</a:t>
            </a:r>
            <a:r>
              <a:rPr lang="en-US" dirty="0" err="1"/>
              <a:t>finalized_model.sav</a:t>
            </a:r>
            <a:r>
              <a:rPr lang="en-US" dirty="0"/>
              <a:t>', '</a:t>
            </a:r>
            <a:r>
              <a:rPr lang="en-US" dirty="0" err="1"/>
              <a:t>rb</a:t>
            </a:r>
            <a:r>
              <a:rPr lang="en-US" dirty="0"/>
              <a:t>’))</a:t>
            </a:r>
          </a:p>
          <a:p>
            <a:r>
              <a:rPr lang="en-US" dirty="0" err="1"/>
              <a:t>X_test</a:t>
            </a:r>
            <a:r>
              <a:rPr lang="en-US" dirty="0"/>
              <a:t> = [[0, 1100000, 357]]</a:t>
            </a:r>
          </a:p>
          <a:p>
            <a:r>
              <a:rPr lang="en-US" dirty="0"/>
              <a:t>pred = model1.predict(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2BFBB-C0F8-41FF-8F5F-898E645F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615" y="593650"/>
            <a:ext cx="3243028" cy="29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2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38D-559B-46C3-B515-E5E2B593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86" y="92442"/>
            <a:ext cx="8666630" cy="1143000"/>
          </a:xfrm>
        </p:spPr>
        <p:txBody>
          <a:bodyPr/>
          <a:lstStyle/>
          <a:p>
            <a:r>
              <a:rPr lang="en-SG" dirty="0"/>
              <a:t>Optional : Predict Tesla PE using Equity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DC7CE-F014-4EBF-B75D-C3F424873A82}"/>
              </a:ext>
            </a:extLst>
          </p:cNvPr>
          <p:cNvSpPr txBox="1"/>
          <p:nvPr/>
        </p:nvSpPr>
        <p:spPr>
          <a:xfrm>
            <a:off x="316007" y="1023504"/>
            <a:ext cx="822959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("Equity.csv")</a:t>
            </a:r>
          </a:p>
          <a:p>
            <a:endParaRPr lang="en-SG" sz="1600" dirty="0"/>
          </a:p>
          <a:p>
            <a:r>
              <a:rPr lang="en-SG" sz="1600" dirty="0"/>
              <a:t># </a:t>
            </a:r>
            <a:r>
              <a:rPr lang="en-SG" sz="1600" dirty="0" err="1"/>
              <a:t>pd.set_option</a:t>
            </a:r>
            <a:r>
              <a:rPr lang="en-SG" sz="1600" dirty="0"/>
              <a:t>('</a:t>
            </a:r>
            <a:r>
              <a:rPr lang="en-SG" sz="1600" dirty="0" err="1"/>
              <a:t>display.max_columns</a:t>
            </a:r>
            <a:r>
              <a:rPr lang="en-SG" sz="1600" dirty="0"/>
              <a:t>', None)</a:t>
            </a:r>
          </a:p>
          <a:p>
            <a:r>
              <a:rPr lang="en-SG" sz="1600" dirty="0"/>
              <a:t># </a:t>
            </a:r>
            <a:r>
              <a:rPr lang="en-SG" sz="1600" dirty="0" err="1"/>
              <a:t>pd.set_option</a:t>
            </a:r>
            <a:r>
              <a:rPr lang="en-SG" sz="1600" dirty="0"/>
              <a:t>('</a:t>
            </a:r>
            <a:r>
              <a:rPr lang="en-SG" sz="1600" dirty="0" err="1"/>
              <a:t>display.max_rows</a:t>
            </a:r>
            <a:r>
              <a:rPr lang="en-SG" sz="1600" dirty="0"/>
              <a:t>', None)</a:t>
            </a:r>
          </a:p>
          <a:p>
            <a:endParaRPr lang="en-SG" sz="1600" dirty="0"/>
          </a:p>
          <a:p>
            <a:r>
              <a:rPr lang="en-SG" sz="1600" dirty="0"/>
              <a:t>for </a:t>
            </a:r>
            <a:r>
              <a:rPr lang="en-SG" sz="1600" dirty="0" err="1"/>
              <a:t>i</a:t>
            </a:r>
            <a:r>
              <a:rPr lang="en-SG" sz="1600" dirty="0"/>
              <a:t> in </a:t>
            </a:r>
            <a:r>
              <a:rPr lang="en-SG" sz="1600" dirty="0" err="1"/>
              <a:t>df.columns</a:t>
            </a:r>
            <a:r>
              <a:rPr lang="en-SG" sz="1600" dirty="0"/>
              <a:t>:</a:t>
            </a:r>
          </a:p>
          <a:p>
            <a:r>
              <a:rPr lang="en-SG" sz="1600" dirty="0"/>
              <a:t>    print(</a:t>
            </a:r>
            <a:r>
              <a:rPr lang="en-SG" sz="1600" dirty="0" err="1"/>
              <a:t>i</a:t>
            </a:r>
            <a:r>
              <a:rPr lang="en-SG" sz="1600" dirty="0"/>
              <a:t>)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29402-5418-4D80-B628-24A1B593DD52}"/>
              </a:ext>
            </a:extLst>
          </p:cNvPr>
          <p:cNvSpPr txBox="1"/>
          <p:nvPr/>
        </p:nvSpPr>
        <p:spPr>
          <a:xfrm>
            <a:off x="221876" y="4840942"/>
            <a:ext cx="86666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 err="1"/>
              <a:t>pd.set_option</a:t>
            </a:r>
            <a:r>
              <a:rPr lang="en-SG" sz="1600" dirty="0"/>
              <a:t>('</a:t>
            </a:r>
            <a:r>
              <a:rPr lang="en-SG" sz="1600" dirty="0" err="1"/>
              <a:t>display.max_rows</a:t>
            </a:r>
            <a:r>
              <a:rPr lang="en-SG" sz="1600" dirty="0"/>
              <a:t>', None)</a:t>
            </a:r>
          </a:p>
          <a:p>
            <a:r>
              <a:rPr lang="en-SG" sz="1600" dirty="0"/>
              <a:t>n= </a:t>
            </a:r>
            <a:r>
              <a:rPr lang="en-SG" sz="1600" dirty="0" err="1"/>
              <a:t>df.isnull</a:t>
            </a:r>
            <a:r>
              <a:rPr lang="en-SG" sz="1600" dirty="0"/>
              <a:t>().sum().</a:t>
            </a:r>
            <a:r>
              <a:rPr lang="en-SG" sz="1600" dirty="0" err="1"/>
              <a:t>sort_values</a:t>
            </a:r>
            <a:r>
              <a:rPr lang="en-SG" sz="1600" dirty="0"/>
              <a:t>()</a:t>
            </a:r>
          </a:p>
          <a:p>
            <a:r>
              <a:rPr lang="en-SG" sz="1600" dirty="0"/>
              <a:t>print(n)</a:t>
            </a:r>
          </a:p>
          <a:p>
            <a:endParaRPr lang="en-SG" sz="1600" dirty="0"/>
          </a:p>
          <a:p>
            <a:r>
              <a:rPr lang="en-SG" sz="1600" dirty="0"/>
              <a:t>df = </a:t>
            </a:r>
            <a:r>
              <a:rPr lang="en-SG" sz="1600" dirty="0" err="1"/>
              <a:t>df.loc</a:t>
            </a:r>
            <a:r>
              <a:rPr lang="en-SG" sz="1600" dirty="0"/>
              <a:t>[:, ["</a:t>
            </a:r>
            <a:r>
              <a:rPr lang="en-SG" sz="1600" dirty="0" err="1"/>
              <a:t>priceEarningsRatio</a:t>
            </a:r>
            <a:r>
              <a:rPr lang="en-SG" sz="1600" dirty="0"/>
              <a:t>", "10Y Net Income Growth (per Share)", "Receivables Turnover"]]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8DE99-367D-4C8F-A551-29435A5AEC90}"/>
              </a:ext>
            </a:extLst>
          </p:cNvPr>
          <p:cNvSpPr txBox="1"/>
          <p:nvPr/>
        </p:nvSpPr>
        <p:spPr>
          <a:xfrm>
            <a:off x="221876" y="3254885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cor</a:t>
            </a:r>
            <a:r>
              <a:rPr lang="en-US" sz="1600" dirty="0"/>
              <a:t> = </a:t>
            </a:r>
            <a:r>
              <a:rPr lang="en-US" sz="1600" dirty="0" err="1"/>
              <a:t>df.corr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cor</a:t>
            </a:r>
            <a:r>
              <a:rPr lang="en-US" sz="1600" dirty="0"/>
              <a:t> = abs(</a:t>
            </a:r>
            <a:r>
              <a:rPr lang="en-US" sz="1600" dirty="0" err="1"/>
              <a:t>cor</a:t>
            </a:r>
            <a:r>
              <a:rPr lang="en-US" sz="1600" dirty="0"/>
              <a:t>["</a:t>
            </a:r>
            <a:r>
              <a:rPr lang="en-US" sz="1600" dirty="0" err="1"/>
              <a:t>priceEarningsRatio</a:t>
            </a:r>
            <a:r>
              <a:rPr lang="en-US" sz="1600" dirty="0"/>
              <a:t>"])</a:t>
            </a:r>
          </a:p>
          <a:p>
            <a:r>
              <a:rPr lang="en-US" sz="1600" dirty="0"/>
              <a:t>#Selecting highly correlated features</a:t>
            </a:r>
          </a:p>
          <a:p>
            <a:r>
              <a:rPr lang="en-US" sz="1600" dirty="0"/>
              <a:t>f = </a:t>
            </a:r>
            <a:r>
              <a:rPr lang="en-US" sz="1600" dirty="0" err="1"/>
              <a:t>cor</a:t>
            </a:r>
            <a:r>
              <a:rPr lang="en-US" sz="1600" dirty="0"/>
              <a:t>[</a:t>
            </a:r>
            <a:r>
              <a:rPr lang="en-US" sz="1600" dirty="0" err="1"/>
              <a:t>cor</a:t>
            </a:r>
            <a:r>
              <a:rPr lang="en-US" sz="1600" dirty="0"/>
              <a:t>&gt;0.1]</a:t>
            </a:r>
          </a:p>
          <a:p>
            <a:r>
              <a:rPr lang="en-US" sz="1600" dirty="0"/>
              <a:t>print(</a:t>
            </a:r>
            <a:r>
              <a:rPr lang="en-US" sz="1600" dirty="0" err="1"/>
              <a:t>f.sort_values</a:t>
            </a:r>
            <a:r>
              <a:rPr lang="en-US" sz="16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800585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4B048-91CC-4E06-B9DA-F6E9368F9AEA}"/>
              </a:ext>
            </a:extLst>
          </p:cNvPr>
          <p:cNvSpPr txBox="1"/>
          <p:nvPr/>
        </p:nvSpPr>
        <p:spPr>
          <a:xfrm>
            <a:off x="356347" y="31895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df = </a:t>
            </a:r>
            <a:r>
              <a:rPr lang="en-SG" dirty="0" err="1"/>
              <a:t>df.dropna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#split X,Y</a:t>
            </a:r>
          </a:p>
          <a:p>
            <a:r>
              <a:rPr lang="en-SG" dirty="0"/>
              <a:t>Y = </a:t>
            </a:r>
            <a:r>
              <a:rPr lang="en-SG" dirty="0" err="1"/>
              <a:t>df.iloc</a:t>
            </a:r>
            <a:r>
              <a:rPr lang="en-SG" dirty="0"/>
              <a:t>[:, 0]</a:t>
            </a:r>
          </a:p>
          <a:p>
            <a:r>
              <a:rPr lang="en-SG" dirty="0"/>
              <a:t>X = </a:t>
            </a:r>
            <a:r>
              <a:rPr lang="en-SG" dirty="0" err="1"/>
              <a:t>df.iloc</a:t>
            </a:r>
            <a:r>
              <a:rPr lang="en-SG" dirty="0"/>
              <a:t>[:, 1:3]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0156D-1739-4757-B957-2CB14ED63641}"/>
              </a:ext>
            </a:extLst>
          </p:cNvPr>
          <p:cNvSpPr txBox="1"/>
          <p:nvPr/>
        </p:nvSpPr>
        <p:spPr>
          <a:xfrm>
            <a:off x="356347" y="1796286"/>
            <a:ext cx="76715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sklearn.model_selection</a:t>
            </a:r>
            <a:r>
              <a:rPr lang="en-SG" dirty="0"/>
              <a:t> import </a:t>
            </a:r>
            <a:r>
              <a:rPr lang="en-SG" dirty="0" err="1"/>
              <a:t>train_test_split</a:t>
            </a:r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(X,Y, </a:t>
            </a:r>
            <a:r>
              <a:rPr lang="en-SG" dirty="0" err="1"/>
              <a:t>test_size</a:t>
            </a:r>
            <a:r>
              <a:rPr lang="en-SG" dirty="0"/>
              <a:t>=0.3)</a:t>
            </a:r>
          </a:p>
          <a:p>
            <a:r>
              <a:rPr lang="en-SG" dirty="0"/>
              <a:t>print(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=5)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 ** 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 ** 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5132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7DCFFC-6657-4CB1-9582-51B51E5B5CD4}"/>
              </a:ext>
            </a:extLst>
          </p:cNvPr>
          <p:cNvSpPr txBox="1"/>
          <p:nvPr/>
        </p:nvSpPr>
        <p:spPr>
          <a:xfrm>
            <a:off x="275665" y="28398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pickle</a:t>
            </a:r>
          </a:p>
          <a:p>
            <a:r>
              <a:rPr lang="en-US" dirty="0"/>
              <a:t>filename = "</a:t>
            </a:r>
            <a:r>
              <a:rPr lang="en-US" dirty="0" err="1"/>
              <a:t>decisionTree.sav</a:t>
            </a:r>
            <a:r>
              <a:rPr lang="en-US" dirty="0"/>
              <a:t>"</a:t>
            </a:r>
          </a:p>
          <a:p>
            <a:r>
              <a:rPr lang="en-US" dirty="0" err="1"/>
              <a:t>pickle.dump</a:t>
            </a:r>
            <a:r>
              <a:rPr lang="en-US" dirty="0"/>
              <a:t>(model, open(filename, '</a:t>
            </a:r>
            <a:r>
              <a:rPr lang="en-US" dirty="0" err="1"/>
              <a:t>wb</a:t>
            </a:r>
            <a:r>
              <a:rPr lang="en-US" dirty="0"/>
              <a:t>'))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B5880-16E6-41B2-AD2D-A7476FA7FCFA}"/>
              </a:ext>
            </a:extLst>
          </p:cNvPr>
          <p:cNvSpPr txBox="1"/>
          <p:nvPr/>
        </p:nvSpPr>
        <p:spPr>
          <a:xfrm>
            <a:off x="275665" y="1989061"/>
            <a:ext cx="5768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load the model from disk</a:t>
            </a:r>
          </a:p>
          <a:p>
            <a:r>
              <a:rPr lang="en-US" dirty="0"/>
              <a:t>model1 = </a:t>
            </a:r>
            <a:r>
              <a:rPr lang="en-US" dirty="0" err="1"/>
              <a:t>pickle.load</a:t>
            </a:r>
            <a:r>
              <a:rPr lang="en-US" dirty="0"/>
              <a:t>(open("</a:t>
            </a:r>
            <a:r>
              <a:rPr lang="en-US" dirty="0" err="1"/>
              <a:t>decisionTree.sav</a:t>
            </a:r>
            <a:r>
              <a:rPr lang="en-US" dirty="0"/>
              <a:t>", '</a:t>
            </a:r>
            <a:r>
              <a:rPr lang="en-US" dirty="0" err="1"/>
              <a:t>rb</a:t>
            </a:r>
            <a:r>
              <a:rPr lang="en-US" dirty="0"/>
              <a:t>'))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36602-C76F-4EB3-A36F-CAB48DDAAD84}"/>
              </a:ext>
            </a:extLst>
          </p:cNvPr>
          <p:cNvSpPr txBox="1"/>
          <p:nvPr/>
        </p:nvSpPr>
        <p:spPr>
          <a:xfrm>
            <a:off x="275665" y="302228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#predict one row</a:t>
            </a:r>
          </a:p>
          <a:p>
            <a:r>
              <a:rPr lang="en-SG" dirty="0" err="1"/>
              <a:t>X_test</a:t>
            </a:r>
            <a:r>
              <a:rPr lang="en-SG" dirty="0"/>
              <a:t> = </a:t>
            </a:r>
            <a:r>
              <a:rPr lang="en-SG"/>
              <a:t>[[0.16, </a:t>
            </a:r>
            <a:r>
              <a:rPr lang="en-SG" dirty="0"/>
              <a:t>4]]</a:t>
            </a:r>
          </a:p>
          <a:p>
            <a:r>
              <a:rPr lang="en-SG" dirty="0"/>
              <a:t>pred = model1.predict(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665702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0F537-6DDF-4E72-8F50-1638C1CFD490}"/>
              </a:ext>
            </a:extLst>
          </p:cNvPr>
          <p:cNvSpPr txBox="1"/>
          <p:nvPr/>
        </p:nvSpPr>
        <p:spPr>
          <a:xfrm>
            <a:off x="443753" y="1351766"/>
            <a:ext cx="69386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sklearn.model_selection</a:t>
            </a:r>
            <a:r>
              <a:rPr lang="en-SG" dirty="0"/>
              <a:t> import </a:t>
            </a:r>
            <a:r>
              <a:rPr lang="en-SG" dirty="0" err="1"/>
              <a:t>train_test_split</a:t>
            </a:r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(X,Y, </a:t>
            </a:r>
            <a:r>
              <a:rPr lang="en-SG" dirty="0" err="1"/>
              <a:t>test_size</a:t>
            </a:r>
            <a:r>
              <a:rPr lang="en-SG" dirty="0"/>
              <a:t>=0.3)</a:t>
            </a:r>
          </a:p>
          <a:p>
            <a:r>
              <a:rPr lang="en-SG" dirty="0"/>
              <a:t>print(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 ** 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 ** 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DF2C06-961E-465A-B817-8214B3559B64}"/>
              </a:ext>
            </a:extLst>
          </p:cNvPr>
          <p:cNvSpPr txBox="1">
            <a:spLocks/>
          </p:cNvSpPr>
          <p:nvPr/>
        </p:nvSpPr>
        <p:spPr>
          <a:xfrm>
            <a:off x="437029" y="314858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Optional : Regression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149221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6CAC71-09F8-46E3-9549-E0DD721460BF}"/>
              </a:ext>
            </a:extLst>
          </p:cNvPr>
          <p:cNvSpPr txBox="1"/>
          <p:nvPr/>
        </p:nvSpPr>
        <p:spPr>
          <a:xfrm>
            <a:off x="484094" y="45206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save the model to disk</a:t>
            </a:r>
          </a:p>
          <a:p>
            <a:r>
              <a:rPr lang="en-SG" dirty="0"/>
              <a:t>import pickle</a:t>
            </a:r>
          </a:p>
          <a:p>
            <a:r>
              <a:rPr lang="en-SG" dirty="0"/>
              <a:t>filename = '</a:t>
            </a:r>
            <a:r>
              <a:rPr lang="en-SG" dirty="0" err="1"/>
              <a:t>regression.sav</a:t>
            </a:r>
            <a:r>
              <a:rPr lang="en-SG" dirty="0"/>
              <a:t>'</a:t>
            </a:r>
          </a:p>
          <a:p>
            <a:r>
              <a:rPr lang="en-SG" dirty="0" err="1"/>
              <a:t>pickle.dump</a:t>
            </a:r>
            <a:r>
              <a:rPr lang="en-SG" dirty="0"/>
              <a:t>(model, open(filename, '</a:t>
            </a:r>
            <a:r>
              <a:rPr lang="en-SG" dirty="0" err="1"/>
              <a:t>wb</a:t>
            </a:r>
            <a:r>
              <a:rPr lang="en-SG" dirty="0"/>
              <a:t>'))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7CA0D-8E3B-4F5D-8617-F40F73A58AEA}"/>
              </a:ext>
            </a:extLst>
          </p:cNvPr>
          <p:cNvSpPr txBox="1"/>
          <p:nvPr/>
        </p:nvSpPr>
        <p:spPr>
          <a:xfrm>
            <a:off x="591671" y="2295676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#predict one row</a:t>
            </a:r>
          </a:p>
          <a:p>
            <a:r>
              <a:rPr lang="en-SG" dirty="0"/>
              <a:t># load the model from disk</a:t>
            </a:r>
          </a:p>
          <a:p>
            <a:r>
              <a:rPr lang="en-SG" dirty="0"/>
              <a:t>model1 = </a:t>
            </a:r>
            <a:r>
              <a:rPr lang="en-SG" dirty="0" err="1"/>
              <a:t>pickle.load</a:t>
            </a:r>
            <a:r>
              <a:rPr lang="en-SG" dirty="0"/>
              <a:t>(open('</a:t>
            </a:r>
            <a:r>
              <a:rPr lang="en-SG" dirty="0" err="1"/>
              <a:t>regression.sav</a:t>
            </a:r>
            <a:r>
              <a:rPr lang="en-SG" dirty="0"/>
              <a:t>', '</a:t>
            </a:r>
            <a:r>
              <a:rPr lang="en-SG" dirty="0" err="1"/>
              <a:t>rb</a:t>
            </a:r>
            <a:r>
              <a:rPr lang="en-SG" dirty="0"/>
              <a:t>'))</a:t>
            </a:r>
          </a:p>
          <a:p>
            <a:r>
              <a:rPr lang="en-SG" dirty="0" err="1"/>
              <a:t>X_test</a:t>
            </a:r>
            <a:r>
              <a:rPr lang="en-SG" dirty="0"/>
              <a:t> = [[0.1, 8]]</a:t>
            </a:r>
          </a:p>
          <a:p>
            <a:r>
              <a:rPr lang="en-SG" dirty="0"/>
              <a:t>pred = model1.predict(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3881235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51682E-BF19-4431-BB8B-D84CE857C6D9}"/>
              </a:ext>
            </a:extLst>
          </p:cNvPr>
          <p:cNvSpPr txBox="1">
            <a:spLocks/>
          </p:cNvSpPr>
          <p:nvPr/>
        </p:nvSpPr>
        <p:spPr>
          <a:xfrm>
            <a:off x="543520" y="4432498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Equity Data</a:t>
            </a:r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228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D0051-ED36-40D0-9B14-D6CDBB05423E}"/>
              </a:ext>
            </a:extLst>
          </p:cNvPr>
          <p:cNvSpPr txBox="1"/>
          <p:nvPr/>
        </p:nvSpPr>
        <p:spPr>
          <a:xfrm>
            <a:off x="433345" y="447463"/>
            <a:ext cx="8400553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import pandas as pd</a:t>
            </a:r>
          </a:p>
          <a:p>
            <a:endParaRPr lang="en-SG" dirty="0"/>
          </a:p>
          <a:p>
            <a:r>
              <a:rPr lang="en-SG" dirty="0"/>
              <a:t>df = </a:t>
            </a:r>
            <a:r>
              <a:rPr lang="en-SG" err="1"/>
              <a:t>pd.read_csv</a:t>
            </a:r>
            <a:r>
              <a:rPr lang="en-SG" dirty="0"/>
              <a:t>("/content/Equity.csv")</a:t>
            </a:r>
          </a:p>
          <a:p>
            <a:endParaRPr lang="en-SG" dirty="0"/>
          </a:p>
          <a:p>
            <a:r>
              <a:rPr lang="en-US" dirty="0">
                <a:solidFill>
                  <a:srgbClr val="FF0000"/>
                </a:solidFill>
              </a:rPr>
              <a:t>c = </a:t>
            </a:r>
            <a:r>
              <a:rPr lang="en-US" dirty="0" err="1">
                <a:solidFill>
                  <a:srgbClr val="FF0000"/>
                </a:solidFill>
              </a:rPr>
              <a:t>df.corr</a:t>
            </a:r>
            <a:r>
              <a:rPr lang="en-US" dirty="0">
                <a:solidFill>
                  <a:srgbClr val="FF0000"/>
                </a:solidFill>
              </a:rPr>
              <a:t>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c = abs(c["Class"])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c= c[c&gt;0.1]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c.sort_values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SG" dirty="0">
              <a:solidFill>
                <a:srgbClr val="FF0000"/>
              </a:solidFill>
              <a:cs typeface="Calibri"/>
            </a:endParaRPr>
          </a:p>
          <a:p>
            <a:endParaRPr lang="en-SG" dirty="0">
              <a:solidFill>
                <a:srgbClr val="FF0000"/>
              </a:solidFill>
              <a:cs typeface="Calibri"/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None)</a:t>
            </a:r>
            <a:endParaRPr lang="en-SG" dirty="0">
              <a:solidFill>
                <a:srgbClr val="FF0000"/>
              </a:solidFill>
              <a:cs typeface="Calibri"/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df.isnull</a:t>
            </a:r>
            <a:r>
              <a:rPr lang="en-SG" dirty="0">
                <a:solidFill>
                  <a:srgbClr val="FF0000"/>
                </a:solidFill>
              </a:rPr>
              <a:t>().sum().</a:t>
            </a:r>
            <a:r>
              <a:rPr lang="en-SG" dirty="0" err="1">
                <a:solidFill>
                  <a:srgbClr val="FF0000"/>
                </a:solidFill>
              </a:rPr>
              <a:t>sort_values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>
                <a:solidFill>
                  <a:srgbClr val="FF0000"/>
                </a:solidFill>
                <a:ea typeface="+mn-lt"/>
                <a:cs typeface="+mn-lt"/>
              </a:rPr>
              <a:t>ascending=False</a:t>
            </a:r>
            <a:r>
              <a:rPr lang="en-SG" dirty="0">
                <a:solidFill>
                  <a:srgbClr val="FF0000"/>
                </a:solidFill>
              </a:rPr>
              <a:t>)</a:t>
            </a:r>
            <a:endParaRPr lang="en-SG" dirty="0">
              <a:solidFill>
                <a:srgbClr val="FF0000"/>
              </a:solidFill>
              <a:cs typeface="Calibri"/>
            </a:endParaRPr>
          </a:p>
          <a:p>
            <a:endParaRPr lang="en-SG" dirty="0"/>
          </a:p>
          <a:p>
            <a:r>
              <a:rPr lang="en-US" dirty="0"/>
              <a:t>df = </a:t>
            </a:r>
            <a:r>
              <a:rPr lang="en-US" err="1"/>
              <a:t>df.loc</a:t>
            </a:r>
            <a:r>
              <a:rPr lang="en-US" dirty="0"/>
              <a:t>[:, ["Class", "Dividend per Share", "10Y Net Income Growth (per Share)", "10Y Shareholders Equity Growth (per Share)"]]</a:t>
            </a:r>
          </a:p>
          <a:p>
            <a:endParaRPr lang="en-US" dirty="0"/>
          </a:p>
          <a:p>
            <a:r>
              <a:rPr lang="en-US" dirty="0"/>
              <a:t>df = </a:t>
            </a:r>
            <a:r>
              <a:rPr lang="en-US" err="1"/>
              <a:t>df.dropna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Y = </a:t>
            </a:r>
            <a:r>
              <a:rPr lang="en-US" err="1"/>
              <a:t>df.loc</a:t>
            </a:r>
            <a:r>
              <a:rPr lang="en-US" dirty="0"/>
              <a:t>[:, ["Class"]]</a:t>
            </a:r>
          </a:p>
          <a:p>
            <a:r>
              <a:rPr lang="en-US" dirty="0"/>
              <a:t>X = </a:t>
            </a:r>
            <a:r>
              <a:rPr lang="en-US" err="1"/>
              <a:t>df.iloc</a:t>
            </a:r>
            <a:r>
              <a:rPr lang="en-US" dirty="0"/>
              <a:t>[:, 1:4]</a:t>
            </a:r>
          </a:p>
          <a:p>
            <a:endParaRPr lang="en-SG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FEF1AC6-EC46-4A6D-B415-3D410573774F}"/>
              </a:ext>
            </a:extLst>
          </p:cNvPr>
          <p:cNvSpPr txBox="1"/>
          <p:nvPr/>
        </p:nvSpPr>
        <p:spPr>
          <a:xfrm>
            <a:off x="4572358" y="45014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sklearn.feature_selection</a:t>
            </a:r>
            <a:r>
              <a:rPr lang="en-SG" sz="1400" dirty="0">
                <a:solidFill>
                  <a:srgbClr val="FF0000"/>
                </a:solidFill>
              </a:rPr>
              <a:t> import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features =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score_func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r>
              <a:rPr lang="en-SG" sz="1400" dirty="0">
                <a:solidFill>
                  <a:srgbClr val="FF0000"/>
                </a:solidFill>
              </a:rPr>
              <a:t>, k=5)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fit = </a:t>
            </a:r>
            <a:r>
              <a:rPr lang="en-SG" sz="1400" dirty="0" err="1">
                <a:solidFill>
                  <a:srgbClr val="FF0000"/>
                </a:solidFill>
              </a:rPr>
              <a:t>features.fit</a:t>
            </a:r>
            <a:r>
              <a:rPr lang="en-SG" sz="1400" dirty="0">
                <a:solidFill>
                  <a:srgbClr val="FF0000"/>
                </a:solidFill>
              </a:rPr>
              <a:t>(X, Y)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data.columns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fit.scores</a:t>
            </a:r>
            <a:r>
              <a:rPr lang="en-SG" sz="1400" dirty="0">
                <a:solidFill>
                  <a:srgbClr val="FF0000"/>
                </a:solidFill>
              </a:rPr>
              <a:t>_)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mask = </a:t>
            </a:r>
            <a:r>
              <a:rPr lang="en-SG" sz="1400" dirty="0" err="1">
                <a:solidFill>
                  <a:srgbClr val="FF0000"/>
                </a:solidFill>
              </a:rPr>
              <a:t>fit.get_support</a:t>
            </a:r>
            <a:r>
              <a:rPr lang="en-SG" sz="14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print(mask)</a:t>
            </a:r>
          </a:p>
          <a:p>
            <a:r>
              <a:rPr lang="en-SG" sz="1400" dirty="0" err="1">
                <a:solidFill>
                  <a:srgbClr val="FF0000"/>
                </a:solidFill>
              </a:rPr>
              <a:t>new_features</a:t>
            </a:r>
            <a:r>
              <a:rPr lang="en-SG" sz="1400" dirty="0">
                <a:solidFill>
                  <a:srgbClr val="FF0000"/>
                </a:solidFill>
              </a:rPr>
              <a:t> = </a:t>
            </a:r>
            <a:r>
              <a:rPr lang="en-SG" sz="1400" dirty="0" err="1">
                <a:solidFill>
                  <a:srgbClr val="FF0000"/>
                </a:solidFill>
              </a:rPr>
              <a:t>X.columns</a:t>
            </a:r>
            <a:r>
              <a:rPr lang="en-SG" sz="1400" dirty="0">
                <a:solidFill>
                  <a:srgbClr val="FF0000"/>
                </a:solidFill>
              </a:rPr>
              <a:t>[mask]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new_features</a:t>
            </a:r>
            <a:r>
              <a:rPr lang="en-SG" sz="1400" dirty="0">
                <a:solidFill>
                  <a:srgbClr val="FF0000"/>
                </a:solidFill>
              </a:rPr>
              <a:t>[:])</a:t>
            </a:r>
          </a:p>
        </p:txBody>
      </p:sp>
    </p:spTree>
    <p:extLst>
      <p:ext uri="{BB962C8B-B14F-4D97-AF65-F5344CB8AC3E}">
        <p14:creationId xmlns:p14="http://schemas.microsoft.com/office/powerpoint/2010/main" val="1292744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3996A1-8524-4BE6-92F5-CD6505CBEA46}"/>
              </a:ext>
            </a:extLst>
          </p:cNvPr>
          <p:cNvSpPr txBox="1"/>
          <p:nvPr/>
        </p:nvSpPr>
        <p:spPr>
          <a:xfrm>
            <a:off x="560567" y="388476"/>
            <a:ext cx="84085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endParaRPr lang="en-US" dirty="0"/>
          </a:p>
          <a:p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X_test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, </a:t>
            </a:r>
            <a:r>
              <a:rPr lang="fr-FR" dirty="0" err="1"/>
              <a:t>Y_test</a:t>
            </a:r>
            <a:r>
              <a:rPr lang="fr-FR" dirty="0"/>
              <a:t> = </a:t>
            </a:r>
            <a:r>
              <a:rPr lang="fr-FR" dirty="0" err="1"/>
              <a:t>train_test_split</a:t>
            </a:r>
            <a:r>
              <a:rPr lang="fr-FR" dirty="0"/>
              <a:t>(X,Y)</a:t>
            </a:r>
            <a:endParaRPr lang="en-US" dirty="0"/>
          </a:p>
          <a:p>
            <a:endParaRPr lang="en-US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  <a:endParaRPr lang="en-US" dirty="0"/>
          </a:p>
          <a:p>
            <a:endParaRPr lang="en-US" dirty="0"/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=6)</a:t>
            </a:r>
            <a:endParaRPr lang="en-US" dirty="0"/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X_train,Y_train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fr-FR" dirty="0"/>
              <a:t>cm = </a:t>
            </a:r>
            <a:r>
              <a:rPr lang="fr-FR" dirty="0" err="1"/>
              <a:t>confusion_matrix</a:t>
            </a:r>
            <a:r>
              <a:rPr lang="fr-FR" dirty="0"/>
              <a:t>(</a:t>
            </a:r>
            <a:r>
              <a:rPr lang="fr-FR" dirty="0" err="1"/>
              <a:t>Y_train</a:t>
            </a:r>
            <a:r>
              <a:rPr lang="fr-FR" dirty="0"/>
              <a:t>, </a:t>
            </a:r>
            <a:r>
              <a:rPr lang="fr-FR" dirty="0" err="1"/>
              <a:t>pred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print(cm)</a:t>
            </a:r>
          </a:p>
          <a:p>
            <a:r>
              <a:rPr lang="pl-PL" dirty="0"/>
              <a:t>accuracy = (cm[0,0] + cm[1,1])/(sum(sum(cm)))</a:t>
            </a:r>
            <a:endParaRPr lang="en-US" dirty="0"/>
          </a:p>
          <a:p>
            <a:r>
              <a:rPr lang="en-US" dirty="0"/>
              <a:t>print(accuracy)</a:t>
            </a:r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</a:t>
            </a:r>
          </a:p>
          <a:p>
            <a:r>
              <a:rPr lang="en-US" dirty="0"/>
              <a:t>print(cm)</a:t>
            </a:r>
          </a:p>
          <a:p>
            <a:r>
              <a:rPr lang="en-US" dirty="0"/>
              <a:t>accuracy = (cm[0,0] + cm[1,1])/(sum(sum(cm)))</a:t>
            </a:r>
          </a:p>
          <a:p>
            <a:r>
              <a:rPr lang="en-US" dirty="0"/>
              <a:t>print(accuracy)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840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55EC-F27B-469A-A0DF-B261EAAA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0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Decision Tree – Definition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158E-C3BD-431D-B491-925F895B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7037"/>
            <a:ext cx="8229600" cy="4418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decision tree is a decision support tool that uses a tree-like model of decisions and their possible consequences, including chance event outcomes, resource costs, and utility.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E75C4-61DD-4CA5-85B0-47558B3A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2744931"/>
            <a:ext cx="5996011" cy="3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4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3996A1-8524-4BE6-92F5-CD6505CBEA46}"/>
              </a:ext>
            </a:extLst>
          </p:cNvPr>
          <p:cNvSpPr txBox="1"/>
          <p:nvPr/>
        </p:nvSpPr>
        <p:spPr>
          <a:xfrm>
            <a:off x="560567" y="388476"/>
            <a:ext cx="84085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endParaRPr lang="en-US" dirty="0"/>
          </a:p>
          <a:p>
            <a:r>
              <a:rPr lang="fr-FR" dirty="0"/>
              <a:t>model = </a:t>
            </a:r>
            <a:r>
              <a:rPr lang="fr-FR" dirty="0" err="1"/>
              <a:t>linear_model.LogisticRegression</a:t>
            </a:r>
            <a:r>
              <a:rPr lang="fr-FR" dirty="0"/>
              <a:t>()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X_train,Y_train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fr-FR" dirty="0"/>
              <a:t>cm = </a:t>
            </a:r>
            <a:r>
              <a:rPr lang="fr-FR" dirty="0" err="1"/>
              <a:t>confusion_matrix</a:t>
            </a:r>
            <a:r>
              <a:rPr lang="fr-FR" dirty="0"/>
              <a:t>(</a:t>
            </a:r>
            <a:r>
              <a:rPr lang="fr-FR" dirty="0" err="1"/>
              <a:t>Y_train</a:t>
            </a:r>
            <a:r>
              <a:rPr lang="fr-FR" dirty="0"/>
              <a:t>, </a:t>
            </a:r>
            <a:r>
              <a:rPr lang="fr-FR" dirty="0" err="1"/>
              <a:t>pred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print(cm)</a:t>
            </a:r>
          </a:p>
          <a:p>
            <a:r>
              <a:rPr lang="pl-PL" dirty="0"/>
              <a:t>accuracy = (cm[0,0] + cm[1,1])/(sum(sum(cm)))</a:t>
            </a:r>
            <a:endParaRPr lang="en-US" dirty="0"/>
          </a:p>
          <a:p>
            <a:r>
              <a:rPr lang="en-US" dirty="0"/>
              <a:t>print(accuracy)</a:t>
            </a:r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</a:t>
            </a:r>
          </a:p>
          <a:p>
            <a:r>
              <a:rPr lang="en-US" dirty="0"/>
              <a:t>print(cm)</a:t>
            </a:r>
          </a:p>
          <a:p>
            <a:r>
              <a:rPr lang="en-US" dirty="0"/>
              <a:t>accuracy = (cm[0,0] + cm[1,1])/(sum(sum(cm)))</a:t>
            </a:r>
          </a:p>
          <a:p>
            <a:r>
              <a:rPr lang="en-US" dirty="0"/>
              <a:t>print(accuracy)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8734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21A63-DC66-457B-91E9-2A910017D107}"/>
              </a:ext>
            </a:extLst>
          </p:cNvPr>
          <p:cNvSpPr txBox="1"/>
          <p:nvPr/>
        </p:nvSpPr>
        <p:spPr>
          <a:xfrm>
            <a:off x="573629" y="1439754"/>
            <a:ext cx="704542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i in range(1,100):</a:t>
            </a:r>
          </a:p>
          <a:p>
            <a:r>
              <a:rPr lang="en-US"/>
              <a:t>    model = tree.DecisionTreeClassifier(min_samples_split=i+2)</a:t>
            </a:r>
          </a:p>
          <a:p>
            <a:r>
              <a:rPr lang="en-US"/>
              <a:t>    model.fit(X_train1, Y_train1)</a:t>
            </a:r>
          </a:p>
          <a:p>
            <a:r>
              <a:rPr lang="en-US"/>
              <a:t>    pred = model.predict(X_test1)</a:t>
            </a:r>
          </a:p>
          <a:p>
            <a:r>
              <a:rPr lang="en-US"/>
              <a:t>    cm = confusion_matrix(Y_test1, pred)</a:t>
            </a:r>
          </a:p>
          <a:p>
            <a:r>
              <a:rPr lang="en-US"/>
              <a:t>    accuracy = (cm[0,0] + cm[1,1])/(sum(sum(cm)))</a:t>
            </a:r>
          </a:p>
          <a:p>
            <a:r>
              <a:rPr lang="en-US"/>
              <a:t>    print(i)</a:t>
            </a:r>
          </a:p>
          <a:p>
            <a:r>
              <a:rPr lang="en-US"/>
              <a:t>    print(accuracy)</a:t>
            </a:r>
          </a:p>
          <a:p>
            <a:r>
              <a:rPr lang="en-US"/>
              <a:t>    print("========================")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8335B0-2121-49CC-A5DE-176BF0CB1F8E}"/>
              </a:ext>
            </a:extLst>
          </p:cNvPr>
          <p:cNvSpPr txBox="1">
            <a:spLocks/>
          </p:cNvSpPr>
          <p:nvPr/>
        </p:nvSpPr>
        <p:spPr>
          <a:xfrm>
            <a:off x="370157" y="20263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  <a:endParaRPr lang="en-US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91868-4F98-4E92-ABD1-B1F1D1A22376}"/>
              </a:ext>
            </a:extLst>
          </p:cNvPr>
          <p:cNvSpPr txBox="1"/>
          <p:nvPr/>
        </p:nvSpPr>
        <p:spPr>
          <a:xfrm>
            <a:off x="531034" y="843406"/>
            <a:ext cx="7343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X_train1, X_test1, Y_train1, Y_test1 = train_test_split(X_train,Y_train)</a:t>
            </a:r>
          </a:p>
        </p:txBody>
      </p:sp>
    </p:spTree>
    <p:extLst>
      <p:ext uri="{BB962C8B-B14F-4D97-AF65-F5344CB8AC3E}">
        <p14:creationId xmlns:p14="http://schemas.microsoft.com/office/powerpoint/2010/main" val="833973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384D0-18D8-4DF6-8C9B-EA96170DBB66}"/>
              </a:ext>
            </a:extLst>
          </p:cNvPr>
          <p:cNvSpPr txBox="1"/>
          <p:nvPr/>
        </p:nvSpPr>
        <p:spPr>
          <a:xfrm>
            <a:off x="445841" y="1581741"/>
            <a:ext cx="714481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path = model.cost_complexity_pruning_path(X_train1, Y_train1)</a:t>
            </a:r>
          </a:p>
          <a:p>
            <a:r>
              <a:rPr lang="en-US"/>
              <a:t>#ccp_alphas, impurities = path.ccp_alphas, path.impurities</a:t>
            </a:r>
          </a:p>
          <a:p>
            <a:r>
              <a:rPr lang="en-US"/>
              <a:t>#print(ccp_alphas, impurities)</a:t>
            </a:r>
          </a:p>
          <a:p>
            <a:endParaRPr lang="en-US"/>
          </a:p>
          <a:p>
            <a:r>
              <a:rPr lang="en-US"/>
              <a:t>for i in path.ccp_alphas:</a:t>
            </a:r>
          </a:p>
          <a:p>
            <a:r>
              <a:rPr lang="en-US"/>
              <a:t>    model = tree.DecisionTreeClassifier(ccp_alpha=i)</a:t>
            </a:r>
          </a:p>
          <a:p>
            <a:r>
              <a:rPr lang="en-US"/>
              <a:t>    model.fit(X_train1, Y_train1)</a:t>
            </a:r>
          </a:p>
          <a:p>
            <a:r>
              <a:rPr lang="en-US"/>
              <a:t>    pred = model.predict(X_test1)</a:t>
            </a:r>
          </a:p>
          <a:p>
            <a:r>
              <a:rPr lang="en-US"/>
              <a:t>    cm = confusion_matrix(Y_test1, pred)</a:t>
            </a:r>
          </a:p>
          <a:p>
            <a:r>
              <a:rPr lang="en-US"/>
              <a:t>    accuracy = (cm[0,0] + cm[1,1])/(sum(sum(cm)))</a:t>
            </a:r>
          </a:p>
          <a:p>
            <a:r>
              <a:rPr lang="en-US"/>
              <a:t>    print(i)</a:t>
            </a:r>
          </a:p>
          <a:p>
            <a:r>
              <a:rPr lang="en-US"/>
              <a:t>    print(accuracy)</a:t>
            </a:r>
          </a:p>
          <a:p>
            <a:r>
              <a:rPr lang="en-US"/>
              <a:t>    print("========================")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67C49-0D1D-4643-A7A3-2C7FC1EF0F6A}"/>
              </a:ext>
            </a:extLst>
          </p:cNvPr>
          <p:cNvSpPr txBox="1">
            <a:spLocks/>
          </p:cNvSpPr>
          <p:nvPr/>
        </p:nvSpPr>
        <p:spPr>
          <a:xfrm>
            <a:off x="370157" y="20263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95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03F72-C424-4A6B-B4CF-9C954CC5999D}"/>
              </a:ext>
            </a:extLst>
          </p:cNvPr>
          <p:cNvSpPr txBox="1"/>
          <p:nvPr/>
        </p:nvSpPr>
        <p:spPr>
          <a:xfrm>
            <a:off x="133469" y="1340363"/>
            <a:ext cx="8252318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600" dirty="0">
                <a:cs typeface="Calibri"/>
              </a:rPr>
              <a:t>import math</a:t>
            </a:r>
          </a:p>
          <a:p>
            <a:r>
              <a:rPr lang="en-SG" sz="1600" dirty="0">
                <a:cs typeface="Calibri"/>
              </a:rPr>
              <a:t>from </a:t>
            </a:r>
            <a:r>
              <a:rPr lang="en-SG" sz="1600" dirty="0" err="1">
                <a:cs typeface="Calibri"/>
              </a:rPr>
              <a:t>sklearn.model_selection</a:t>
            </a:r>
            <a:r>
              <a:rPr lang="en-SG" sz="1600" dirty="0">
                <a:cs typeface="Calibri"/>
              </a:rPr>
              <a:t> import </a:t>
            </a:r>
            <a:r>
              <a:rPr lang="en-SG" sz="1600" dirty="0" err="1">
                <a:cs typeface="Calibri"/>
              </a:rPr>
              <a:t>GridSearchCV</a:t>
            </a:r>
            <a:endParaRPr lang="en-SG" sz="1600" dirty="0">
              <a:cs typeface="Calibri"/>
            </a:endParaRPr>
          </a:p>
          <a:p>
            <a:endParaRPr lang="en-SG"/>
          </a:p>
          <a:p>
            <a:r>
              <a:rPr lang="en-SG" sz="1600" dirty="0">
                <a:cs typeface="Calibri"/>
              </a:rPr>
              <a:t>model = </a:t>
            </a:r>
            <a:r>
              <a:rPr lang="en-SG" sz="1600" dirty="0" err="1">
                <a:cs typeface="Calibri"/>
              </a:rPr>
              <a:t>tree.DecisionTreeClassifier</a:t>
            </a:r>
            <a:r>
              <a:rPr lang="en-SG" sz="1600" dirty="0">
                <a:cs typeface="Calibri"/>
              </a:rPr>
              <a:t>()</a:t>
            </a:r>
          </a:p>
          <a:p>
            <a:r>
              <a:rPr lang="en-SG" sz="1600" dirty="0">
                <a:cs typeface="Calibri"/>
              </a:rPr>
              <a:t>g = </a:t>
            </a:r>
            <a:r>
              <a:rPr lang="en-SG" sz="1600" dirty="0" err="1">
                <a:cs typeface="Calibri"/>
              </a:rPr>
              <a:t>GridSearchCV</a:t>
            </a:r>
            <a:r>
              <a:rPr lang="en-SG" sz="1600" dirty="0">
                <a:cs typeface="Calibri"/>
              </a:rPr>
              <a:t>(estimator = model, </a:t>
            </a:r>
            <a:r>
              <a:rPr lang="en-SG" sz="1600" dirty="0" err="1">
                <a:cs typeface="Calibri"/>
              </a:rPr>
              <a:t>param_grid</a:t>
            </a:r>
            <a:r>
              <a:rPr lang="en-SG" sz="1600" dirty="0">
                <a:cs typeface="Calibri"/>
              </a:rPr>
              <a:t> = </a:t>
            </a:r>
            <a:r>
              <a:rPr lang="en-SG" sz="1600" dirty="0" err="1">
                <a:cs typeface="Calibri"/>
              </a:rPr>
              <a:t>dict</a:t>
            </a:r>
            <a:r>
              <a:rPr lang="en-SG" sz="1600" dirty="0">
                <a:cs typeface="Calibri"/>
              </a:rPr>
              <a:t>(</a:t>
            </a:r>
            <a:r>
              <a:rPr lang="en-SG" sz="1600" dirty="0" err="1">
                <a:cs typeface="Calibri"/>
              </a:rPr>
              <a:t>max_depth</a:t>
            </a:r>
            <a:r>
              <a:rPr lang="en-SG" sz="1600" dirty="0">
                <a:cs typeface="Calibri"/>
              </a:rPr>
              <a:t> = [</a:t>
            </a:r>
            <a:r>
              <a:rPr lang="en-SG" sz="1600" dirty="0" err="1">
                <a:cs typeface="Calibri"/>
              </a:rPr>
              <a:t>i</a:t>
            </a:r>
            <a:r>
              <a:rPr lang="en-SG" sz="1600" dirty="0">
                <a:cs typeface="Calibri"/>
              </a:rPr>
              <a:t> for </a:t>
            </a:r>
            <a:r>
              <a:rPr lang="en-SG" sz="1600" dirty="0" err="1">
                <a:cs typeface="Calibri"/>
              </a:rPr>
              <a:t>i</a:t>
            </a:r>
            <a:r>
              <a:rPr lang="en-SG" sz="1600" dirty="0">
                <a:cs typeface="Calibri"/>
              </a:rPr>
              <a:t> in range(1, 20)]))</a:t>
            </a:r>
          </a:p>
          <a:p>
            <a:r>
              <a:rPr lang="en-SG" sz="1600" dirty="0">
                <a:cs typeface="Calibri"/>
              </a:rPr>
              <a:t>g = </a:t>
            </a:r>
            <a:r>
              <a:rPr lang="en-SG" sz="1600" dirty="0" err="1">
                <a:cs typeface="Calibri"/>
              </a:rPr>
              <a:t>grid.fit</a:t>
            </a:r>
            <a:r>
              <a:rPr lang="en-SG" sz="1600" dirty="0">
                <a:cs typeface="Calibri"/>
              </a:rPr>
              <a:t>(</a:t>
            </a:r>
            <a:r>
              <a:rPr lang="en-SG" sz="1600" dirty="0" err="1">
                <a:cs typeface="Calibri"/>
              </a:rPr>
              <a:t>X_train</a:t>
            </a:r>
            <a:r>
              <a:rPr lang="en-SG" sz="1600" dirty="0">
                <a:cs typeface="Calibri"/>
              </a:rPr>
              <a:t>, </a:t>
            </a:r>
            <a:r>
              <a:rPr lang="en-SG" sz="1600" dirty="0" err="1">
                <a:cs typeface="Calibri"/>
              </a:rPr>
              <a:t>Y_train</a:t>
            </a:r>
            <a:r>
              <a:rPr lang="en-SG" sz="1600" dirty="0">
                <a:cs typeface="Calibri"/>
              </a:rPr>
              <a:t>)</a:t>
            </a:r>
          </a:p>
          <a:p>
            <a:r>
              <a:rPr lang="en-SG" sz="1600" dirty="0" err="1">
                <a:cs typeface="Calibri"/>
              </a:rPr>
              <a:t>g.best_params</a:t>
            </a:r>
            <a:r>
              <a:rPr lang="en-SG" sz="1600" dirty="0">
                <a:cs typeface="Calibri"/>
              </a:rPr>
              <a:t>_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ABB035-2282-45E4-970E-0698895D2697}"/>
              </a:ext>
            </a:extLst>
          </p:cNvPr>
          <p:cNvSpPr txBox="1">
            <a:spLocks/>
          </p:cNvSpPr>
          <p:nvPr/>
        </p:nvSpPr>
        <p:spPr>
          <a:xfrm>
            <a:off x="370157" y="20263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/>
              <a:t>Optimization Using Grid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7772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2F45C-C6DA-4D2B-9203-2766D6085537}"/>
              </a:ext>
            </a:extLst>
          </p:cNvPr>
          <p:cNvSpPr txBox="1"/>
          <p:nvPr/>
        </p:nvSpPr>
        <p:spPr>
          <a:xfrm>
            <a:off x="431642" y="1652736"/>
            <a:ext cx="502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joblib</a:t>
            </a:r>
          </a:p>
          <a:p>
            <a:r>
              <a:rPr lang="en-US" dirty="0" err="1">
                <a:ea typeface="+mn-lt"/>
                <a:cs typeface="+mn-lt"/>
              </a:rPr>
              <a:t>joblib.dump</a:t>
            </a:r>
            <a:r>
              <a:rPr lang="en-US" dirty="0">
                <a:ea typeface="+mn-lt"/>
                <a:cs typeface="+mn-lt"/>
              </a:rPr>
              <a:t>(model, "</a:t>
            </a:r>
            <a:r>
              <a:rPr lang="en-US" dirty="0" err="1">
                <a:ea typeface="+mn-lt"/>
                <a:cs typeface="+mn-lt"/>
              </a:rPr>
              <a:t>PredictShare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9293BF-BA5B-45CA-BEA9-B7E1583B9DEE}"/>
              </a:ext>
            </a:extLst>
          </p:cNvPr>
          <p:cNvSpPr txBox="1">
            <a:spLocks/>
          </p:cNvSpPr>
          <p:nvPr/>
        </p:nvSpPr>
        <p:spPr>
          <a:xfrm>
            <a:off x="370157" y="20263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Dump &amp; Load using </a:t>
            </a:r>
            <a:r>
              <a:rPr lang="en-US" dirty="0" err="1"/>
              <a:t>joblib</a:t>
            </a:r>
            <a:endParaRPr lang="en-US" dirty="0" err="1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3CED6-6A77-4739-A3C6-C05B704237FA}"/>
              </a:ext>
            </a:extLst>
          </p:cNvPr>
          <p:cNvSpPr txBox="1"/>
          <p:nvPr/>
        </p:nvSpPr>
        <p:spPr>
          <a:xfrm>
            <a:off x="758214" y="3101009"/>
            <a:ext cx="61509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joblib</a:t>
            </a:r>
          </a:p>
          <a:p>
            <a:r>
              <a:rPr lang="en-US" dirty="0">
                <a:ea typeface="+mn-lt"/>
                <a:cs typeface="+mn-lt"/>
              </a:rPr>
              <a:t>model = </a:t>
            </a:r>
            <a:r>
              <a:rPr lang="en-US" dirty="0" err="1">
                <a:ea typeface="+mn-lt"/>
                <a:cs typeface="+mn-lt"/>
              </a:rPr>
              <a:t>joblib.load</a:t>
            </a:r>
            <a:r>
              <a:rPr lang="en-US" dirty="0">
                <a:ea typeface="+mn-lt"/>
                <a:cs typeface="+mn-lt"/>
              </a:rPr>
              <a:t>("</a:t>
            </a:r>
            <a:r>
              <a:rPr lang="en-US" dirty="0" err="1">
                <a:ea typeface="+mn-lt"/>
                <a:cs typeface="+mn-lt"/>
              </a:rPr>
              <a:t>PredictShare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pred = </a:t>
            </a:r>
            <a:r>
              <a:rPr lang="en-US" err="1">
                <a:ea typeface="+mn-lt"/>
                <a:cs typeface="+mn-lt"/>
              </a:rPr>
              <a:t>model.predict</a:t>
            </a:r>
            <a:r>
              <a:rPr lang="en-US">
                <a:ea typeface="+mn-lt"/>
                <a:cs typeface="+mn-lt"/>
              </a:rPr>
              <a:t>([[0, 0.15, 0.15]]) #Tesla</a:t>
            </a:r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44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56E-77E0-40F2-93AB-06D45759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2" y="4036297"/>
            <a:ext cx="8229600" cy="1143000"/>
          </a:xfrm>
        </p:spPr>
        <p:txBody>
          <a:bodyPr/>
          <a:lstStyle/>
          <a:p>
            <a:r>
              <a:rPr lang="en-US" dirty="0"/>
              <a:t>Decision Tree (Classification) German Credit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2491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39250" y="822459"/>
            <a:ext cx="93443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("german_credit.csv")</a:t>
            </a:r>
          </a:p>
          <a:p>
            <a:endParaRPr lang="en-SG" sz="1600" dirty="0"/>
          </a:p>
          <a:p>
            <a:r>
              <a:rPr lang="en-SG" sz="1600" dirty="0"/>
              <a:t>c = </a:t>
            </a:r>
            <a:r>
              <a:rPr lang="en-SG" sz="1600" dirty="0" err="1"/>
              <a:t>df.corr</a:t>
            </a:r>
            <a:r>
              <a:rPr lang="en-SG" sz="1600" dirty="0"/>
              <a:t>()</a:t>
            </a:r>
          </a:p>
          <a:p>
            <a:r>
              <a:rPr lang="en-SG" sz="1600" dirty="0"/>
              <a:t>c = abs(c["Creditability"])</a:t>
            </a:r>
          </a:p>
          <a:p>
            <a:r>
              <a:rPr lang="en-SG" sz="1600" dirty="0"/>
              <a:t>#Selecting highly correlated features</a:t>
            </a:r>
          </a:p>
          <a:p>
            <a:r>
              <a:rPr lang="en-SG" sz="1600" dirty="0"/>
              <a:t>#relevant_features = </a:t>
            </a:r>
            <a:r>
              <a:rPr lang="en-SG" sz="1600" dirty="0" err="1"/>
              <a:t>cor_target</a:t>
            </a:r>
            <a:r>
              <a:rPr lang="en-SG" sz="1600" dirty="0"/>
              <a:t>[</a:t>
            </a:r>
            <a:r>
              <a:rPr lang="en-SG" sz="1600" dirty="0" err="1"/>
              <a:t>cor_target</a:t>
            </a:r>
            <a:r>
              <a:rPr lang="en-SG" sz="1600" dirty="0"/>
              <a:t>&gt;0.1]</a:t>
            </a:r>
          </a:p>
          <a:p>
            <a:r>
              <a:rPr lang="en-SG" sz="1600" dirty="0"/>
              <a:t>print(</a:t>
            </a:r>
            <a:r>
              <a:rPr lang="en-SG" sz="1600" dirty="0" err="1"/>
              <a:t>c.sort_value</a:t>
            </a:r>
            <a:r>
              <a:rPr lang="en-SG" sz="1600" dirty="0"/>
              <a:t>())</a:t>
            </a:r>
          </a:p>
          <a:p>
            <a:endParaRPr lang="en-SG" sz="1600" dirty="0"/>
          </a:p>
          <a:p>
            <a:r>
              <a:rPr lang="en-SG" sz="1600" dirty="0"/>
              <a:t>print(</a:t>
            </a:r>
            <a:r>
              <a:rPr lang="en-SG" sz="1600" dirty="0" err="1"/>
              <a:t>df.isnull</a:t>
            </a:r>
            <a:r>
              <a:rPr lang="en-SG" sz="1600" dirty="0"/>
              <a:t>().sum().</a:t>
            </a:r>
            <a:r>
              <a:rPr lang="en-SG" sz="1600" dirty="0" err="1"/>
              <a:t>sort_values</a:t>
            </a:r>
            <a:r>
              <a:rPr lang="en-SG" sz="1600" dirty="0"/>
              <a:t>())</a:t>
            </a:r>
          </a:p>
          <a:p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X = </a:t>
            </a:r>
            <a:r>
              <a:rPr lang="en-SG" sz="1600" dirty="0" err="1"/>
              <a:t>df.loc</a:t>
            </a:r>
            <a:r>
              <a:rPr lang="en-SG" sz="1600" dirty="0"/>
              <a:t>[:,["Duration of Credit </a:t>
            </a:r>
            <a:r>
              <a:rPr lang="en-SG" sz="1600" dirty="0" err="1"/>
              <a:t>Mths</a:t>
            </a:r>
            <a:r>
              <a:rPr lang="en-SG" sz="1600" dirty="0"/>
              <a:t>", "Credit Amount", "Length of current employment"]]</a:t>
            </a:r>
          </a:p>
          <a:p>
            <a:r>
              <a:rPr lang="en-SG" sz="1600" dirty="0"/>
              <a:t>Y = </a:t>
            </a:r>
            <a:r>
              <a:rPr lang="en-SG" sz="1600" dirty="0" err="1"/>
              <a:t>df.loc</a:t>
            </a:r>
            <a:r>
              <a:rPr lang="en-SG" sz="1600" dirty="0"/>
              <a:t>[:,"Creditability"]</a:t>
            </a:r>
          </a:p>
          <a:p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endParaRPr lang="en-SG" sz="1600" dirty="0"/>
          </a:p>
          <a:p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X_test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, </a:t>
            </a:r>
            <a:r>
              <a:rPr lang="en-SG" sz="1600" dirty="0" err="1"/>
              <a:t>Y_test</a:t>
            </a:r>
            <a:r>
              <a:rPr lang="en-SG" sz="1600" dirty="0"/>
              <a:t> = </a:t>
            </a:r>
            <a:r>
              <a:rPr lang="en-SG" sz="1600" dirty="0" err="1"/>
              <a:t>train_test_split</a:t>
            </a:r>
            <a:r>
              <a:rPr lang="en-SG" sz="1600" dirty="0"/>
              <a:t>(X,Y, </a:t>
            </a:r>
            <a:r>
              <a:rPr lang="en-SG" sz="1600" dirty="0" err="1"/>
              <a:t>test_size</a:t>
            </a:r>
            <a:r>
              <a:rPr lang="en-SG" sz="1600" dirty="0"/>
              <a:t>=0.3)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209002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407339" y="365259"/>
            <a:ext cx="93443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sklearn.tree</a:t>
            </a:r>
            <a:r>
              <a:rPr lang="en-SG" dirty="0"/>
              <a:t> import </a:t>
            </a:r>
            <a:r>
              <a:rPr lang="en-SG" dirty="0" err="1"/>
              <a:t>DecisionTreeClassifier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DecisionTreeClassifier</a:t>
            </a:r>
            <a:r>
              <a:rPr lang="en-SG"/>
              <a:t>()</a:t>
            </a:r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206029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57201" y="1435501"/>
            <a:ext cx="8229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range(100):</a:t>
            </a:r>
          </a:p>
          <a:p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model =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min_samples_split</a:t>
            </a:r>
            <a:r>
              <a:rPr lang="en-US" dirty="0"/>
              <a:t> = i+2)</a:t>
            </a:r>
          </a:p>
          <a:p>
            <a:r>
              <a:rPr lang="en-US" dirty="0"/>
              <a:t>    </a:t>
            </a:r>
            <a:r>
              <a:rPr lang="en-US" dirty="0" err="1"/>
              <a:t>model.fit</a:t>
            </a:r>
            <a:r>
              <a:rPr lang="en-US" dirty="0"/>
              <a:t>(X_train1, Y_train1)</a:t>
            </a:r>
          </a:p>
          <a:p>
            <a:r>
              <a:rPr lang="en-US" dirty="0"/>
              <a:t>    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X_validate</a:t>
            </a:r>
            <a:r>
              <a:rPr lang="en-US" dirty="0"/>
              <a:t>)</a:t>
            </a:r>
          </a:p>
          <a:p>
            <a:r>
              <a:rPr lang="en-US" dirty="0"/>
              <a:t>    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Y_validate</a:t>
            </a:r>
            <a:r>
              <a:rPr lang="en-US" dirty="0"/>
              <a:t>, pred)</a:t>
            </a:r>
          </a:p>
          <a:p>
            <a:r>
              <a:rPr lang="en-US" dirty="0"/>
              <a:t>    accuracy = (cm[0,0] + cm[1,1])/sum(sum(cm))</a:t>
            </a:r>
          </a:p>
          <a:p>
            <a:r>
              <a:rPr lang="en-US" dirty="0"/>
              <a:t>    print(accuracy)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 dirty="0"/>
              <a:t>Optimization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57201" y="3857348"/>
            <a:ext cx="8357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range(10):</a:t>
            </a:r>
          </a:p>
          <a:p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model =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max_depth</a:t>
            </a:r>
            <a:r>
              <a:rPr lang="en-US" dirty="0"/>
              <a:t> = i+1)</a:t>
            </a:r>
          </a:p>
          <a:p>
            <a:r>
              <a:rPr lang="en-US" dirty="0"/>
              <a:t>    </a:t>
            </a:r>
            <a:r>
              <a:rPr lang="en-US" dirty="0" err="1"/>
              <a:t>model.fit</a:t>
            </a:r>
            <a:r>
              <a:rPr lang="en-US" dirty="0"/>
              <a:t>(X_train1, Y_train1)</a:t>
            </a:r>
          </a:p>
          <a:p>
            <a:r>
              <a:rPr lang="en-US" dirty="0"/>
              <a:t>    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X_validate</a:t>
            </a:r>
            <a:r>
              <a:rPr lang="en-US" dirty="0"/>
              <a:t>)</a:t>
            </a:r>
          </a:p>
          <a:p>
            <a:r>
              <a:rPr lang="en-US" dirty="0"/>
              <a:t>    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Y_validate</a:t>
            </a:r>
            <a:r>
              <a:rPr lang="en-US" dirty="0"/>
              <a:t>, pred)</a:t>
            </a:r>
          </a:p>
          <a:p>
            <a:r>
              <a:rPr lang="en-US" dirty="0"/>
              <a:t>    accuracy = (cm[0,0] + cm[1,1])/sum(sum(cm))</a:t>
            </a:r>
          </a:p>
          <a:p>
            <a:r>
              <a:rPr lang="en-US" dirty="0"/>
              <a:t>    print(accuracy)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37421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 dirty="0"/>
              <a:t>Use Grid (</a:t>
            </a:r>
            <a:r>
              <a:rPr lang="en-SG"/>
              <a:t>max depth</a:t>
            </a:r>
            <a:r>
              <a:rPr lang="en-SG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import math</a:t>
            </a:r>
            <a:endParaRPr lang="en-US" sz="160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20)]))</a:t>
            </a:r>
            <a:endParaRPr lang="en-SG" sz="1600" dirty="0">
              <a:cs typeface="Calibri"/>
            </a:endParaRPr>
          </a:p>
          <a:p>
            <a:r>
              <a:rPr lang="en-SG" sz="1600" dirty="0" err="1">
                <a:ea typeface="+mn-lt"/>
                <a:cs typeface="+mn-lt"/>
              </a:rPr>
              <a:t>grid_results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err="1">
                <a:ea typeface="+mn-lt"/>
                <a:cs typeface="+mn-lt"/>
              </a:rPr>
              <a:t>grid_results.best_params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65385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4800-2CC5-4262-B43A-0714A93D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" y="101295"/>
            <a:ext cx="8229600" cy="1143000"/>
          </a:xfrm>
        </p:spPr>
        <p:txBody>
          <a:bodyPr/>
          <a:lstStyle/>
          <a:p>
            <a:r>
              <a:rPr lang="en-US" dirty="0"/>
              <a:t>Application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ADA92-11D8-4208-A2E0-F37FC169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21" y="1407560"/>
            <a:ext cx="8337479" cy="4357757"/>
          </a:xfrm>
        </p:spPr>
        <p:txBody>
          <a:bodyPr>
            <a:normAutofit/>
          </a:bodyPr>
          <a:lstStyle/>
          <a:p>
            <a:r>
              <a:rPr lang="en-US" dirty="0"/>
              <a:t>Operations research</a:t>
            </a:r>
          </a:p>
          <a:p>
            <a:r>
              <a:rPr lang="en-US" dirty="0"/>
              <a:t>Customer Relationship Management - How individuals access online services, providing recommendations</a:t>
            </a:r>
          </a:p>
          <a:p>
            <a:r>
              <a:rPr lang="en-US" dirty="0"/>
              <a:t>Detection of Fraudulent Financial Statements (FFS).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31299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56E-77E0-40F2-93AB-06D4575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424B4-5A5B-458D-B32C-3DF1F719D79A}"/>
              </a:ext>
            </a:extLst>
          </p:cNvPr>
          <p:cNvSpPr txBox="1"/>
          <p:nvPr/>
        </p:nvSpPr>
        <p:spPr>
          <a:xfrm>
            <a:off x="323636" y="1519136"/>
            <a:ext cx="83631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sklearn.ensemble</a:t>
            </a:r>
            <a:r>
              <a:rPr lang="en-SG" dirty="0"/>
              <a:t> import </a:t>
            </a:r>
            <a:r>
              <a:rPr lang="en-SG" dirty="0" err="1"/>
              <a:t>RandomForestClassifier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RandomForestClassifier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=3)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10187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56E-77E0-40F2-93AB-06D4575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58639-8313-400C-91B4-F8A7C76F5FCC}"/>
              </a:ext>
            </a:extLst>
          </p:cNvPr>
          <p:cNvSpPr txBox="1"/>
          <p:nvPr/>
        </p:nvSpPr>
        <p:spPr>
          <a:xfrm>
            <a:off x="457200" y="1457491"/>
            <a:ext cx="81525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sklearn.ensemble</a:t>
            </a:r>
            <a:r>
              <a:rPr lang="en-SG" dirty="0"/>
              <a:t> import </a:t>
            </a:r>
            <a:r>
              <a:rPr lang="en-SG" dirty="0" err="1"/>
              <a:t>GradientBoostingClassifier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GradientBoostingClassifier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=3)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/>
              <a:t>, pred</a:t>
            </a:r>
            <a:r>
              <a:rPr lang="en-SG" dirty="0"/>
              <a:t>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5585967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BD9A-4C8E-44BD-9208-1B362CB8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Gordon : Page 175 - 178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1669C-4A5E-4664-9D33-0D5FF018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88" y="1891140"/>
            <a:ext cx="5254750" cy="105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8E697-084A-4E6B-8331-AB77B077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7" y="1891140"/>
            <a:ext cx="3336203" cy="307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95C91-3DC8-4E0E-AFF0-A1D579B4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403" y="3127299"/>
            <a:ext cx="3411930" cy="303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1FFDC-6BF4-46B4-AFE6-90B06C8ED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22" y="112667"/>
            <a:ext cx="1368595" cy="18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31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(Optional)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Shwartz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https://www.dropbox.com/s/ed9s6zyrtjgc7dk/Shwartz.pdf?dl=0</a:t>
            </a:r>
            <a:endParaRPr lang="en-US" dirty="0"/>
          </a:p>
          <a:p>
            <a:r>
              <a:rPr lang="en-US" dirty="0"/>
              <a:t>Interview Question:</a:t>
            </a:r>
          </a:p>
          <a:p>
            <a:pPr lvl="1"/>
            <a:r>
              <a:rPr lang="en-US" dirty="0">
                <a:hlinkClick r:id="rId3"/>
              </a:rPr>
              <a:t>https://vitalflux.com/decision-tree-algorithm-concepts-interview-questions-set-1/</a:t>
            </a:r>
            <a:endParaRPr lang="en-US" dirty="0"/>
          </a:p>
          <a:p>
            <a:pPr lvl="1"/>
            <a:r>
              <a:rPr lang="en-SG" dirty="0">
                <a:hlinkClick r:id="rId4"/>
              </a:rPr>
              <a:t>http://nitin-panwar.github.io/Top-100-Data-science-interview-questions/</a:t>
            </a:r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SG" dirty="0">
                <a:hlinkClick r:id="rId5"/>
              </a:rPr>
              <a:t>https://www.youtube.com/watch?v=7VeUPuFGJHk</a:t>
            </a:r>
            <a:endParaRPr lang="en-SG" dirty="0"/>
          </a:p>
          <a:p>
            <a:pPr lvl="1"/>
            <a:r>
              <a:rPr lang="en-SG" dirty="0">
                <a:hlinkClick r:id="rId6"/>
              </a:rPr>
              <a:t>https://www.youtube.com/watch?v=wpNl-JwwplA</a:t>
            </a:r>
            <a:endParaRPr lang="en-SG" dirty="0"/>
          </a:p>
          <a:p>
            <a:r>
              <a:rPr lang="en-SG" dirty="0"/>
              <a:t>Homework (optional) </a:t>
            </a:r>
            <a:r>
              <a:rPr lang="en-SG" dirty="0">
                <a:hlinkClick r:id="rId7"/>
              </a:rPr>
              <a:t>https://www.analyticsvidhya.com/blog/2017/09/30-questions-test-tree-based-models/</a:t>
            </a:r>
            <a:endParaRPr lang="en-SG" dirty="0"/>
          </a:p>
          <a:p>
            <a:r>
              <a:rPr lang="en-SG" dirty="0"/>
              <a:t>Try </a:t>
            </a:r>
            <a:r>
              <a:rPr lang="en-SG" dirty="0" err="1"/>
              <a:t>CreditCardDefault</a:t>
            </a:r>
            <a:r>
              <a:rPr lang="en-SG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0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small tree</a:t>
            </a:r>
          </a:p>
          <a:p>
            <a:r>
              <a:rPr lang="en-US" dirty="0"/>
              <a:t>Grow the tree </a:t>
            </a:r>
          </a:p>
          <a:p>
            <a:r>
              <a:rPr lang="en-US" dirty="0"/>
              <a:t>Prune the tree – when to stop (when error goes up)</a:t>
            </a:r>
          </a:p>
          <a:p>
            <a:r>
              <a:rPr lang="en-US" dirty="0"/>
              <a:t>Analyze the results (confusion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9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 dirty="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zh-CN" sz="788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82D3-26E3-4022-BFAE-EE033B82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CART, Random Forest, </a:t>
            </a:r>
            <a:r>
              <a:rPr lang="en-US" dirty="0" err="1"/>
              <a:t>XGBoost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BD4A-6DA6-43BA-8728-39D3F4B9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8" y="2125500"/>
            <a:ext cx="8229600" cy="3876123"/>
          </a:xfrm>
        </p:spPr>
        <p:txBody>
          <a:bodyPr/>
          <a:lstStyle/>
          <a:p>
            <a:r>
              <a:rPr lang="en-SG" dirty="0"/>
              <a:t>CART Classification and Regression Trees</a:t>
            </a:r>
          </a:p>
          <a:p>
            <a:r>
              <a:rPr lang="en-SG" dirty="0"/>
              <a:t>Random Forest</a:t>
            </a:r>
          </a:p>
          <a:p>
            <a:r>
              <a:rPr lang="en-SG" dirty="0" err="1"/>
              <a:t>XGBoost</a:t>
            </a:r>
            <a:r>
              <a:rPr lang="en-SG" dirty="0"/>
              <a:t> - Extreme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550408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C2C9DE-C811-4406-9A96-B5F84A419B8F}">
  <ds:schemaRefs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18630</TotalTime>
  <Words>5092</Words>
  <Application>Microsoft Office PowerPoint</Application>
  <PresentationFormat>On-screen Show (4:3)</PresentationFormat>
  <Paragraphs>656</Paragraphs>
  <Slides>85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Decision Tree</vt:lpstr>
      <vt:lpstr>Objective</vt:lpstr>
      <vt:lpstr>Measurement of a model on test set: Accuracy (For Classifier), for continuous, using RMSE on slide 31</vt:lpstr>
      <vt:lpstr>Continuous aka Regression Y</vt:lpstr>
      <vt:lpstr>PowerPoint Presentation</vt:lpstr>
      <vt:lpstr>Reading before class</vt:lpstr>
      <vt:lpstr>Decision Tree – Definition</vt:lpstr>
      <vt:lpstr>Application</vt:lpstr>
      <vt:lpstr>CART, Random Forest, XGBoost</vt:lpstr>
      <vt:lpstr>CART</vt:lpstr>
      <vt:lpstr>Decision Tree Algorithm (1 Independent Variable X and 1 Dependent Variable Y)</vt:lpstr>
      <vt:lpstr>2 Independent Variable, which will be at higher node</vt:lpstr>
      <vt:lpstr>Gini Index – A is “budget”, N1 “Shopping”</vt:lpstr>
      <vt:lpstr>Bagging (Random Forest) &amp; Boosting (XGBoost)</vt:lpstr>
      <vt:lpstr>Random Forest</vt:lpstr>
      <vt:lpstr>XGBoost</vt:lpstr>
      <vt:lpstr>XGBoost</vt:lpstr>
      <vt:lpstr>Gradient Boosting Algo – Train on Residual (increase the weight for error data)</vt:lpstr>
      <vt:lpstr>Why &amp; What Extreme? </vt:lpstr>
      <vt:lpstr>Decision Tree vs Regression</vt:lpstr>
      <vt:lpstr>Decision Tree vs Others</vt:lpstr>
      <vt:lpstr>Comparison : Regression vs Decision Tree</vt:lpstr>
      <vt:lpstr>When is regression better than decision tree</vt:lpstr>
      <vt:lpstr>Hottest Question on Decision Tree</vt:lpstr>
      <vt:lpstr>Which Model and When to Stop (avoid overfitting)</vt:lpstr>
      <vt:lpstr>Advantages of Decision Trees </vt:lpstr>
      <vt:lpstr>Advantages &amp; Disadvantages of Decision Trees </vt:lpstr>
      <vt:lpstr>Common terms used with Decision trees:</vt:lpstr>
      <vt:lpstr>Does feature selections matter to Decision Tree algorithms?</vt:lpstr>
      <vt:lpstr>Cross Validation</vt:lpstr>
      <vt:lpstr>Credit Card Upgrade</vt:lpstr>
      <vt:lpstr>Decision Tree – Credit Card Upgrade</vt:lpstr>
      <vt:lpstr>Decision Tree Using R - rpart</vt:lpstr>
      <vt:lpstr>PowerPoint Presentation</vt:lpstr>
      <vt:lpstr>Use excel</vt:lpstr>
      <vt:lpstr>Should you Prune the tree? No if the error is dropping</vt:lpstr>
      <vt:lpstr>Activity 2: M2: Grow the Tree</vt:lpstr>
      <vt:lpstr>Prune The Tree for M2? Yes, error goes up after 0.044</vt:lpstr>
      <vt:lpstr>Activity 3: M3 Pruned the tree</vt:lpstr>
      <vt:lpstr>After prune at CP Optimum</vt:lpstr>
      <vt:lpstr>Prune The Tree for M3?  No need to Prune, error did not go up</vt:lpstr>
      <vt:lpstr>Feature Engineering - Ranking, Purchase more important than SuppCard</vt:lpstr>
      <vt:lpstr>Activity 4 : Compare the final Results</vt:lpstr>
      <vt:lpstr>Python</vt:lpstr>
      <vt:lpstr>Use Grid (max depth, min sample split)</vt:lpstr>
      <vt:lpstr>Sharpe Ratio</vt:lpstr>
      <vt:lpstr>PowerPoint Presentation</vt:lpstr>
      <vt:lpstr>Save model and load model</vt:lpstr>
      <vt:lpstr>Optional Prediction only (new data)</vt:lpstr>
      <vt:lpstr>Create Validation Set</vt:lpstr>
      <vt:lpstr>Optimization (max_depth, min_split)</vt:lpstr>
      <vt:lpstr>Use Grid (max depth, min sample split)</vt:lpstr>
      <vt:lpstr>Max Depth with Graphs</vt:lpstr>
      <vt:lpstr>Optional: CP optimum</vt:lpstr>
      <vt:lpstr>Feature Ranking &amp; Plot Tree</vt:lpstr>
      <vt:lpstr>Regression (for comparison)</vt:lpstr>
      <vt:lpstr>Random Forest</vt:lpstr>
      <vt:lpstr>XGBoost</vt:lpstr>
      <vt:lpstr>Compare with Linear Regression Model</vt:lpstr>
      <vt:lpstr>Optional : Predict Tesla Beta</vt:lpstr>
      <vt:lpstr>Predict Tesla Beta</vt:lpstr>
      <vt:lpstr>Optional : Predict Tesla PE using Equity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(Classification) German Credit</vt:lpstr>
      <vt:lpstr>PowerPoint Presentation</vt:lpstr>
      <vt:lpstr>PowerPoint Presentation</vt:lpstr>
      <vt:lpstr>Optimization</vt:lpstr>
      <vt:lpstr>Use Grid (max depth)</vt:lpstr>
      <vt:lpstr>Random Forest</vt:lpstr>
      <vt:lpstr>XGBoost</vt:lpstr>
      <vt:lpstr>Gordon : Page 175 - 178</vt:lpstr>
      <vt:lpstr>Reading Material (Optional)</vt:lpstr>
      <vt:lpstr>Check Your Understanding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Dr Teoh Teik Toe</cp:lastModifiedBy>
  <cp:revision>960</cp:revision>
  <dcterms:created xsi:type="dcterms:W3CDTF">2017-05-14T01:29:56Z</dcterms:created>
  <dcterms:modified xsi:type="dcterms:W3CDTF">2022-01-27T04:10:30Z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